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1" r:id="rId10"/>
    <p:sldId id="262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4427"/>
    <a:srgbClr val="FFFFFF"/>
    <a:srgbClr val="000000"/>
    <a:srgbClr val="AEBD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0068" autoAdjust="0"/>
  </p:normalViewPr>
  <p:slideViewPr>
    <p:cSldViewPr snapToGrid="0">
      <p:cViewPr varScale="1">
        <p:scale>
          <a:sx n="46" d="100"/>
          <a:sy n="46" d="100"/>
        </p:scale>
        <p:origin x="1432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2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5FCBC-CA80-44BC-90E0-70D537563B2D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779E6B-B6FC-491F-B030-46EF365C4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3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Refactoring &amp; TDD are using these approaches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779E6B-B6FC-491F-B030-46EF365C44A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164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Word Cloud:</a:t>
            </a:r>
          </a:p>
          <a:p>
            <a:r>
              <a:rPr lang="en-US" dirty="0"/>
              <a:t>1	</a:t>
            </a:r>
            <a:r>
              <a:rPr lang="en-US" dirty="0" err="1"/>
              <a:t>continuous~integration</a:t>
            </a:r>
            <a:endParaRPr lang="en-US" dirty="0"/>
          </a:p>
          <a:p>
            <a:r>
              <a:rPr lang="en-US" dirty="0"/>
              <a:t>1	</a:t>
            </a:r>
            <a:r>
              <a:rPr lang="en-US" dirty="0" err="1"/>
              <a:t>continuous~delivery</a:t>
            </a:r>
            <a:endParaRPr lang="en-US" dirty="0"/>
          </a:p>
          <a:p>
            <a:r>
              <a:rPr lang="en-US" dirty="0"/>
              <a:t>1	refactoring</a:t>
            </a:r>
          </a:p>
          <a:p>
            <a:r>
              <a:rPr lang="en-US" dirty="0"/>
              <a:t>1	</a:t>
            </a:r>
            <a:r>
              <a:rPr lang="en-US" dirty="0" err="1"/>
              <a:t>kanban</a:t>
            </a:r>
            <a:endParaRPr lang="en-US" dirty="0"/>
          </a:p>
          <a:p>
            <a:r>
              <a:rPr lang="en-US" dirty="0"/>
              <a:t>1	DevOps</a:t>
            </a:r>
          </a:p>
          <a:p>
            <a:r>
              <a:rPr lang="en-US" dirty="0"/>
              <a:t>1	scrum</a:t>
            </a:r>
          </a:p>
          <a:p>
            <a:r>
              <a:rPr lang="en-US" dirty="0"/>
              <a:t>1	lean</a:t>
            </a:r>
          </a:p>
          <a:p>
            <a:r>
              <a:rPr lang="en-US" dirty="0"/>
              <a:t>1	TDD</a:t>
            </a:r>
          </a:p>
          <a:p>
            <a:r>
              <a:rPr lang="en-US" dirty="0"/>
              <a:t>1	BDD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779E6B-B6FC-491F-B030-46EF365C44A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9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>
          <a:gsLst>
            <a:gs pos="0">
              <a:schemeClr val="accent6">
                <a:lumMod val="67000"/>
              </a:schemeClr>
            </a:gs>
            <a:gs pos="100000">
              <a:srgbClr val="AEBD38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CE0FA-AC4C-4CEB-8B0D-521E82DA7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F0DD60-8F4D-4393-86D9-E699C71427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484BE-B5AD-4CD0-B04B-DDAF3F8F9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803B4-226B-442C-95DE-D7FB5077D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429B2-821A-4F9D-B29F-DD41307F8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21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9E727-87FE-4033-8041-2A48713FB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E7E5E7-4B4A-4555-8493-D59B3B5B5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C0D02-6411-44DB-8E25-A2DE7D3ED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0C40D-E8D4-4E7B-AA0D-38D300238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75678-DC5D-4265-9968-685F573CB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51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FEFEE2-7578-4BF2-82AD-7696AFBD6B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29E51-6DC8-4B00-84B1-D284A1D20B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7E411-6F48-4B0B-9611-ABFDB4B4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F48B1-5A6D-4F60-85CD-55C7D4857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76BB0-1F85-4845-8DBB-AD56CA639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79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>
          <a:gsLst>
            <a:gs pos="0">
              <a:schemeClr val="accent6">
                <a:lumMod val="67000"/>
              </a:schemeClr>
            </a:gs>
            <a:gs pos="100000">
              <a:srgbClr val="AEBD38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E8946-8BA8-4AB6-8F07-A521F5012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95295-B40D-4702-96DD-8DB2F24D7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DF28A-78FB-4C96-A77F-8893D0063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50F8B-600C-4905-ACFF-69E6ADB7F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975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01B36-0905-493A-BEB8-14D48256E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89FED-C348-490A-A8BD-B2FFDE068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33657-52A0-4F40-B187-A3AB9A1F7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615E9-4D2F-4AA5-B7CB-B57802C65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FFCF2-7227-49BB-BA94-894609C00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496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786FD-2C50-454D-A662-552A6F3A4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8584A-60B8-42F3-B947-469910E450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068E33-2062-4B63-86C4-7DF9C362FF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8487B-DB30-49A3-A765-7921F3FBB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87FD4-3F87-4E8C-AE32-8766D4570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C73B9-C724-4D35-A29C-ED2E308FA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083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0A58-67FD-4CF6-8280-05053BDC8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4399F-DCDB-412C-AF17-F3F1D5CEA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CC8C3-EFD9-4366-A070-C7941CFCF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C7C77-8998-49E3-A159-18C3D9AE27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565B54-69E3-4122-8F4D-3B864F2BE1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05742B-28DC-4128-9F0B-DF8E4F391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C2C352-D198-497C-BA97-FD9150D8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A53EF5-1676-4DB7-A414-C98D76808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41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68553-5059-4518-AFCF-56ACD821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97A858-E58C-4444-9608-8B9EE92AA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4DBE4-3B32-4D9A-B520-FC8456C8F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8A7B7-A5C3-4481-B053-AF083CCF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940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01D576-4016-4CC9-B3AD-6FD2DBEBD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D8CD9D-E3C4-4119-8F0E-FE65123A5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5D7067-2A1D-4DD8-B40E-FF3038B53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0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03D56-E9D3-4DBE-A06C-E047EE524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A852D-6CC6-47D5-ABEE-07EACD7F3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87B5CA-4020-4371-9747-555737C7B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493FE3-B147-4C46-BFA8-7E54DF2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E6D41-18B6-4A1C-A88E-D780C6EC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95A6FB-69FC-4FD2-88D6-039E74F4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493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F659B-F75D-4B1A-A67A-1CAC46C06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F2CB7D-4745-4E76-8C06-65782076C8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047FD5-A0C4-49D5-ABDF-A8EABE0F3F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27BFD-D0FF-4F30-8F32-9F17F8017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DABE0-1CEE-43B0-805D-13AFE1706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58FFE3-7BAC-42EE-8DD4-A30824A43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505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34EEA7-2007-4B3E-A096-01CDD4886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D7166D-A7AA-4A7C-9B4A-168579582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446FC-2B3E-437C-8C92-1EC8365AC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BACD1-A303-4268-B2DB-84E2B60CE444}" type="datetimeFigureOut">
              <a:rPr lang="en-US" smtClean="0"/>
              <a:t>9/3/2019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AE7F1-58E6-40C4-9374-2F314E9EF1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AE0F0-E811-457E-A780-5F1C2B6792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24A05-FA18-4A59-BF16-FC582B95E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98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AA50F-0E27-43E6-B5AD-C4AC4A056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/>
              <a:t>Being agile with modern Java</a:t>
            </a:r>
          </a:p>
        </p:txBody>
      </p:sp>
    </p:spTree>
    <p:extLst>
      <p:ext uri="{BB962C8B-B14F-4D97-AF65-F5344CB8AC3E}">
        <p14:creationId xmlns:p14="http://schemas.microsoft.com/office/powerpoint/2010/main" val="3918874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aphic 6">
            <a:extLst>
              <a:ext uri="{FF2B5EF4-FFF2-40B4-BE49-F238E27FC236}">
                <a16:creationId xmlns:a16="http://schemas.microsoft.com/office/drawing/2014/main" id="{6271DFAB-4476-4F77-83B2-75295D8F66C4}"/>
              </a:ext>
            </a:extLst>
          </p:cNvPr>
          <p:cNvGrpSpPr/>
          <p:nvPr/>
        </p:nvGrpSpPr>
        <p:grpSpPr>
          <a:xfrm flipH="1">
            <a:off x="3711093" y="1802105"/>
            <a:ext cx="4984590" cy="3825060"/>
            <a:chOff x="3194140" y="1698251"/>
            <a:chExt cx="5456019" cy="4250884"/>
          </a:xfrm>
          <a:solidFill>
            <a:srgbClr val="7D4427">
              <a:alpha val="50196"/>
            </a:srgbClr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99424ED-56B9-41B2-8B34-6F5373A9B642}"/>
                </a:ext>
              </a:extLst>
            </p:cNvPr>
            <p:cNvSpPr/>
            <p:nvPr/>
          </p:nvSpPr>
          <p:spPr>
            <a:xfrm>
              <a:off x="3194140" y="1698251"/>
              <a:ext cx="5456019" cy="4250884"/>
            </a:xfrm>
            <a:custGeom>
              <a:avLst/>
              <a:gdLst>
                <a:gd name="connsiteX0" fmla="*/ 2805247 w 5456018"/>
                <a:gd name="connsiteY0" fmla="*/ 12600 h 4250884"/>
                <a:gd name="connsiteX1" fmla="*/ 2414975 w 5456018"/>
                <a:gd name="connsiteY1" fmla="*/ 125910 h 4250884"/>
                <a:gd name="connsiteX2" fmla="*/ 2301177 w 5456018"/>
                <a:gd name="connsiteY2" fmla="*/ 177006 h 4250884"/>
                <a:gd name="connsiteX3" fmla="*/ 2196010 w 5456018"/>
                <a:gd name="connsiteY3" fmla="*/ 162121 h 4250884"/>
                <a:gd name="connsiteX4" fmla="*/ 1555373 w 5456018"/>
                <a:gd name="connsiteY4" fmla="*/ 178819 h 4250884"/>
                <a:gd name="connsiteX5" fmla="*/ 831226 w 5456018"/>
                <a:gd name="connsiteY5" fmla="*/ 568984 h 4250884"/>
                <a:gd name="connsiteX6" fmla="*/ 697887 w 5456018"/>
                <a:gd name="connsiteY6" fmla="*/ 677666 h 4250884"/>
                <a:gd name="connsiteX7" fmla="*/ 13881 w 5456018"/>
                <a:gd name="connsiteY7" fmla="*/ 1758993 h 4250884"/>
                <a:gd name="connsiteX8" fmla="*/ 188418 w 5456018"/>
                <a:gd name="connsiteY8" fmla="*/ 2141716 h 4250884"/>
                <a:gd name="connsiteX9" fmla="*/ 235017 w 5456018"/>
                <a:gd name="connsiteY9" fmla="*/ 2262468 h 4250884"/>
                <a:gd name="connsiteX10" fmla="*/ 685973 w 5456018"/>
                <a:gd name="connsiteY10" fmla="*/ 2783595 h 4250884"/>
                <a:gd name="connsiteX11" fmla="*/ 1142330 w 5456018"/>
                <a:gd name="connsiteY11" fmla="*/ 2906207 h 4250884"/>
                <a:gd name="connsiteX12" fmla="*/ 1818765 w 5456018"/>
                <a:gd name="connsiteY12" fmla="*/ 3133780 h 4250884"/>
                <a:gd name="connsiteX13" fmla="*/ 2257808 w 5456018"/>
                <a:gd name="connsiteY13" fmla="*/ 3270324 h 4250884"/>
                <a:gd name="connsiteX14" fmla="*/ 2431231 w 5456018"/>
                <a:gd name="connsiteY14" fmla="*/ 3246183 h 4250884"/>
                <a:gd name="connsiteX15" fmla="*/ 2526600 w 5456018"/>
                <a:gd name="connsiteY15" fmla="*/ 3222042 h 4250884"/>
                <a:gd name="connsiteX16" fmla="*/ 2675138 w 5456018"/>
                <a:gd name="connsiteY16" fmla="*/ 3355818 h 4250884"/>
                <a:gd name="connsiteX17" fmla="*/ 2798733 w 5456018"/>
                <a:gd name="connsiteY17" fmla="*/ 3580624 h 4250884"/>
                <a:gd name="connsiteX18" fmla="*/ 3086009 w 5456018"/>
                <a:gd name="connsiteY18" fmla="*/ 4120357 h 4250884"/>
                <a:gd name="connsiteX19" fmla="*/ 3163006 w 5456018"/>
                <a:gd name="connsiteY19" fmla="*/ 4253180 h 4250884"/>
                <a:gd name="connsiteX20" fmla="*/ 3445939 w 5456018"/>
                <a:gd name="connsiteY20" fmla="*/ 4253180 h 4250884"/>
                <a:gd name="connsiteX21" fmla="*/ 3720188 w 5456018"/>
                <a:gd name="connsiteY21" fmla="*/ 4242016 h 4250884"/>
                <a:gd name="connsiteX22" fmla="*/ 3660561 w 5456018"/>
                <a:gd name="connsiteY22" fmla="*/ 4163057 h 4250884"/>
                <a:gd name="connsiteX23" fmla="*/ 3570593 w 5456018"/>
                <a:gd name="connsiteY23" fmla="*/ 3529527 h 4250884"/>
                <a:gd name="connsiteX24" fmla="*/ 3596592 w 5456018"/>
                <a:gd name="connsiteY24" fmla="*/ 3479385 h 4250884"/>
                <a:gd name="connsiteX25" fmla="*/ 3654047 w 5456018"/>
                <a:gd name="connsiteY25" fmla="*/ 3485874 h 4250884"/>
                <a:gd name="connsiteX26" fmla="*/ 4209058 w 5456018"/>
                <a:gd name="connsiteY26" fmla="*/ 3488641 h 4250884"/>
                <a:gd name="connsiteX27" fmla="*/ 5211797 w 5456018"/>
                <a:gd name="connsiteY27" fmla="*/ 2823528 h 4250884"/>
                <a:gd name="connsiteX28" fmla="*/ 5424248 w 5456018"/>
                <a:gd name="connsiteY28" fmla="*/ 2251304 h 4250884"/>
                <a:gd name="connsiteX29" fmla="*/ 5430761 w 5456018"/>
                <a:gd name="connsiteY29" fmla="*/ 1710664 h 4250884"/>
                <a:gd name="connsiteX30" fmla="*/ 4983034 w 5456018"/>
                <a:gd name="connsiteY30" fmla="*/ 890449 h 4250884"/>
                <a:gd name="connsiteX31" fmla="*/ 4122319 w 5456018"/>
                <a:gd name="connsiteY31" fmla="*/ 354436 h 4250884"/>
                <a:gd name="connsiteX32" fmla="*/ 3980295 w 5456018"/>
                <a:gd name="connsiteY32" fmla="*/ 288502 h 4250884"/>
                <a:gd name="connsiteX33" fmla="*/ 3604164 w 5456018"/>
                <a:gd name="connsiteY33" fmla="*/ 109211 h 4250884"/>
                <a:gd name="connsiteX34" fmla="*/ 2805247 w 5456018"/>
                <a:gd name="connsiteY34" fmla="*/ 12600 h 4250884"/>
                <a:gd name="connsiteX35" fmla="*/ 3310374 w 5456018"/>
                <a:gd name="connsiteY35" fmla="*/ 169563 h 4250884"/>
                <a:gd name="connsiteX36" fmla="*/ 3626934 w 5456018"/>
                <a:gd name="connsiteY36" fmla="*/ 267081 h 4250884"/>
                <a:gd name="connsiteX37" fmla="*/ 3664848 w 5456018"/>
                <a:gd name="connsiteY37" fmla="*/ 283779 h 4250884"/>
                <a:gd name="connsiteX38" fmla="*/ 3590078 w 5456018"/>
                <a:gd name="connsiteY38" fmla="*/ 289361 h 4250884"/>
                <a:gd name="connsiteX39" fmla="*/ 3038297 w 5456018"/>
                <a:gd name="connsiteY39" fmla="*/ 646082 h 4250884"/>
                <a:gd name="connsiteX40" fmla="*/ 3006841 w 5456018"/>
                <a:gd name="connsiteY40" fmla="*/ 888540 h 4250884"/>
                <a:gd name="connsiteX41" fmla="*/ 3089238 w 5456018"/>
                <a:gd name="connsiteY41" fmla="*/ 948940 h 4250884"/>
                <a:gd name="connsiteX42" fmla="*/ 3166179 w 5456018"/>
                <a:gd name="connsiteY42" fmla="*/ 823513 h 4250884"/>
                <a:gd name="connsiteX43" fmla="*/ 3188950 w 5456018"/>
                <a:gd name="connsiteY43" fmla="*/ 690690 h 4250884"/>
                <a:gd name="connsiteX44" fmla="*/ 3455627 w 5456018"/>
                <a:gd name="connsiteY44" fmla="*/ 451954 h 4250884"/>
                <a:gd name="connsiteX45" fmla="*/ 3710389 w 5456018"/>
                <a:gd name="connsiteY45" fmla="*/ 430580 h 4250884"/>
                <a:gd name="connsiteX46" fmla="*/ 4011751 w 5456018"/>
                <a:gd name="connsiteY46" fmla="*/ 465885 h 4250884"/>
                <a:gd name="connsiteX47" fmla="*/ 4784668 w 5456018"/>
                <a:gd name="connsiteY47" fmla="*/ 899704 h 4250884"/>
                <a:gd name="connsiteX48" fmla="*/ 5005804 w 5456018"/>
                <a:gd name="connsiteY48" fmla="*/ 1162581 h 4250884"/>
                <a:gd name="connsiteX49" fmla="*/ 4949407 w 5456018"/>
                <a:gd name="connsiteY49" fmla="*/ 1153278 h 4250884"/>
                <a:gd name="connsiteX50" fmla="*/ 4593875 w 5456018"/>
                <a:gd name="connsiteY50" fmla="*/ 1166303 h 4250884"/>
                <a:gd name="connsiteX51" fmla="*/ 4546162 w 5456018"/>
                <a:gd name="connsiteY51" fmla="*/ 1296358 h 4250884"/>
                <a:gd name="connsiteX52" fmla="*/ 4625275 w 5456018"/>
                <a:gd name="connsiteY52" fmla="*/ 1300079 h 4250884"/>
                <a:gd name="connsiteX53" fmla="*/ 5093546 w 5456018"/>
                <a:gd name="connsiteY53" fmla="*/ 1361385 h 4250884"/>
                <a:gd name="connsiteX54" fmla="*/ 5187857 w 5456018"/>
                <a:gd name="connsiteY54" fmla="*/ 1488626 h 4250884"/>
                <a:gd name="connsiteX55" fmla="*/ 5209514 w 5456018"/>
                <a:gd name="connsiteY55" fmla="*/ 2418477 h 4250884"/>
                <a:gd name="connsiteX56" fmla="*/ 5187857 w 5456018"/>
                <a:gd name="connsiteY56" fmla="*/ 2483505 h 4250884"/>
                <a:gd name="connsiteX57" fmla="*/ 5162915 w 5456018"/>
                <a:gd name="connsiteY57" fmla="*/ 2425920 h 4250884"/>
                <a:gd name="connsiteX58" fmla="*/ 4669702 w 5456018"/>
                <a:gd name="connsiteY58" fmla="*/ 2027405 h 4250884"/>
                <a:gd name="connsiteX59" fmla="*/ 4371626 w 5456018"/>
                <a:gd name="connsiteY59" fmla="*/ 1901978 h 4250884"/>
                <a:gd name="connsiteX60" fmla="*/ 4037750 w 5456018"/>
                <a:gd name="connsiteY60" fmla="*/ 1630751 h 4250884"/>
                <a:gd name="connsiteX61" fmla="*/ 3876241 w 5456018"/>
                <a:gd name="connsiteY61" fmla="*/ 1575934 h 4250884"/>
                <a:gd name="connsiteX62" fmla="*/ 4048607 w 5456018"/>
                <a:gd name="connsiteY62" fmla="*/ 1848114 h 4250884"/>
                <a:gd name="connsiteX63" fmla="*/ 4140747 w 5456018"/>
                <a:gd name="connsiteY63" fmla="*/ 1928027 h 4250884"/>
                <a:gd name="connsiteX64" fmla="*/ 3882755 w 5456018"/>
                <a:gd name="connsiteY64" fmla="*/ 1932655 h 4250884"/>
                <a:gd name="connsiteX65" fmla="*/ 3553223 w 5456018"/>
                <a:gd name="connsiteY65" fmla="*/ 1987473 h 4250884"/>
                <a:gd name="connsiteX66" fmla="*/ 3580336 w 5456018"/>
                <a:gd name="connsiteY66" fmla="*/ 2066431 h 4250884"/>
                <a:gd name="connsiteX67" fmla="*/ 3766787 w 5456018"/>
                <a:gd name="connsiteY67" fmla="*/ 2069198 h 4250884"/>
                <a:gd name="connsiteX68" fmla="*/ 4691471 w 5456018"/>
                <a:gd name="connsiteY68" fmla="*/ 2181601 h 4250884"/>
                <a:gd name="connsiteX69" fmla="*/ 4928863 w 5456018"/>
                <a:gd name="connsiteY69" fmla="*/ 2341379 h 4250884"/>
                <a:gd name="connsiteX70" fmla="*/ 5049174 w 5456018"/>
                <a:gd name="connsiteY70" fmla="*/ 2626537 h 4250884"/>
                <a:gd name="connsiteX71" fmla="*/ 5049174 w 5456018"/>
                <a:gd name="connsiteY71" fmla="*/ 2662748 h 4250884"/>
                <a:gd name="connsiteX72" fmla="*/ 4971119 w 5456018"/>
                <a:gd name="connsiteY72" fmla="*/ 2645191 h 4250884"/>
                <a:gd name="connsiteX73" fmla="*/ 4503906 w 5456018"/>
                <a:gd name="connsiteY73" fmla="*/ 2611747 h 4250884"/>
                <a:gd name="connsiteX74" fmla="*/ 3786272 w 5456018"/>
                <a:gd name="connsiteY74" fmla="*/ 2763176 h 4250884"/>
                <a:gd name="connsiteX75" fmla="*/ 3467541 w 5456018"/>
                <a:gd name="connsiteY75" fmla="*/ 2933163 h 4250884"/>
                <a:gd name="connsiteX76" fmla="*/ 3467541 w 5456018"/>
                <a:gd name="connsiteY76" fmla="*/ 3021425 h 4250884"/>
                <a:gd name="connsiteX77" fmla="*/ 3636677 w 5456018"/>
                <a:gd name="connsiteY77" fmla="*/ 2995424 h 4250884"/>
                <a:gd name="connsiteX78" fmla="*/ 4989547 w 5456018"/>
                <a:gd name="connsiteY78" fmla="*/ 2790131 h 4250884"/>
                <a:gd name="connsiteX79" fmla="*/ 4992777 w 5456018"/>
                <a:gd name="connsiteY79" fmla="*/ 2904395 h 4250884"/>
                <a:gd name="connsiteX80" fmla="*/ 4405252 w 5456018"/>
                <a:gd name="connsiteY80" fmla="*/ 3314073 h 4250884"/>
                <a:gd name="connsiteX81" fmla="*/ 3691961 w 5456018"/>
                <a:gd name="connsiteY81" fmla="*/ 3350284 h 4250884"/>
                <a:gd name="connsiteX82" fmla="*/ 3517424 w 5456018"/>
                <a:gd name="connsiteY82" fmla="*/ 3349378 h 4250884"/>
                <a:gd name="connsiteX83" fmla="*/ 3453455 w 5456018"/>
                <a:gd name="connsiteY83" fmla="*/ 3422754 h 4250884"/>
                <a:gd name="connsiteX84" fmla="*/ 3439370 w 5456018"/>
                <a:gd name="connsiteY84" fmla="*/ 4097171 h 4250884"/>
                <a:gd name="connsiteX85" fmla="*/ 3353744 w 5456018"/>
                <a:gd name="connsiteY85" fmla="*/ 4113869 h 4250884"/>
                <a:gd name="connsiteX86" fmla="*/ 3260546 w 5456018"/>
                <a:gd name="connsiteY86" fmla="*/ 4113869 h 4250884"/>
                <a:gd name="connsiteX87" fmla="*/ 3195519 w 5456018"/>
                <a:gd name="connsiteY87" fmla="*/ 4003327 h 4250884"/>
                <a:gd name="connsiteX88" fmla="*/ 2945099 w 5456018"/>
                <a:gd name="connsiteY88" fmla="*/ 3525854 h 4250884"/>
                <a:gd name="connsiteX89" fmla="*/ 2580882 w 5456018"/>
                <a:gd name="connsiteY89" fmla="*/ 3094802 h 4250884"/>
                <a:gd name="connsiteX90" fmla="*/ 2523427 w 5456018"/>
                <a:gd name="connsiteY90" fmla="*/ 3072522 h 4250884"/>
                <a:gd name="connsiteX91" fmla="*/ 2434516 w 5456018"/>
                <a:gd name="connsiteY91" fmla="*/ 3102244 h 4250884"/>
                <a:gd name="connsiteX92" fmla="*/ 2252408 w 5456018"/>
                <a:gd name="connsiteY92" fmla="*/ 3132874 h 4250884"/>
                <a:gd name="connsiteX93" fmla="*/ 1896875 w 5456018"/>
                <a:gd name="connsiteY93" fmla="*/ 3013982 h 4250884"/>
                <a:gd name="connsiteX94" fmla="*/ 1686596 w 5456018"/>
                <a:gd name="connsiteY94" fmla="*/ 2914557 h 4250884"/>
                <a:gd name="connsiteX95" fmla="*/ 1600970 w 5456018"/>
                <a:gd name="connsiteY95" fmla="*/ 2856065 h 4250884"/>
                <a:gd name="connsiteX96" fmla="*/ 1577142 w 5456018"/>
                <a:gd name="connsiteY96" fmla="*/ 2762221 h 4250884"/>
                <a:gd name="connsiteX97" fmla="*/ 2293662 w 5456018"/>
                <a:gd name="connsiteY97" fmla="*/ 2223442 h 4250884"/>
                <a:gd name="connsiteX98" fmla="*/ 2420486 w 5456018"/>
                <a:gd name="connsiteY98" fmla="*/ 2162136 h 4250884"/>
                <a:gd name="connsiteX99" fmla="*/ 2401000 w 5456018"/>
                <a:gd name="connsiteY99" fmla="*/ 2111993 h 4250884"/>
                <a:gd name="connsiteX100" fmla="*/ 2305631 w 5456018"/>
                <a:gd name="connsiteY100" fmla="*/ 2087853 h 4250884"/>
                <a:gd name="connsiteX101" fmla="*/ 2141951 w 5456018"/>
                <a:gd name="connsiteY101" fmla="*/ 2100877 h 4250884"/>
                <a:gd name="connsiteX102" fmla="*/ 2003212 w 5456018"/>
                <a:gd name="connsiteY102" fmla="*/ 2099971 h 4250884"/>
                <a:gd name="connsiteX103" fmla="*/ 1840589 w 5456018"/>
                <a:gd name="connsiteY103" fmla="*/ 1887236 h 4250884"/>
                <a:gd name="connsiteX104" fmla="*/ 1789648 w 5456018"/>
                <a:gd name="connsiteY104" fmla="*/ 1799928 h 4250884"/>
                <a:gd name="connsiteX105" fmla="*/ 1688823 w 5456018"/>
                <a:gd name="connsiteY105" fmla="*/ 1838954 h 4250884"/>
                <a:gd name="connsiteX106" fmla="*/ 1787477 w 5456018"/>
                <a:gd name="connsiteY106" fmla="*/ 2131554 h 4250884"/>
                <a:gd name="connsiteX107" fmla="*/ 1819990 w 5456018"/>
                <a:gd name="connsiteY107" fmla="*/ 2160371 h 4250884"/>
                <a:gd name="connsiteX108" fmla="*/ 1718107 w 5456018"/>
                <a:gd name="connsiteY108" fmla="*/ 2202164 h 4250884"/>
                <a:gd name="connsiteX109" fmla="*/ 1430831 w 5456018"/>
                <a:gd name="connsiteY109" fmla="*/ 2430691 h 4250884"/>
                <a:gd name="connsiteX110" fmla="*/ 1391804 w 5456018"/>
                <a:gd name="connsiteY110" fmla="*/ 2618331 h 4250884"/>
                <a:gd name="connsiteX111" fmla="*/ 1410232 w 5456018"/>
                <a:gd name="connsiteY111" fmla="*/ 2775294 h 4250884"/>
                <a:gd name="connsiteX112" fmla="*/ 1425431 w 5456018"/>
                <a:gd name="connsiteY112" fmla="*/ 2818947 h 4250884"/>
                <a:gd name="connsiteX113" fmla="*/ 1384232 w 5456018"/>
                <a:gd name="connsiteY113" fmla="*/ 2813366 h 4250884"/>
                <a:gd name="connsiteX114" fmla="*/ 1164154 w 5456018"/>
                <a:gd name="connsiteY114" fmla="*/ 2770618 h 4250884"/>
                <a:gd name="connsiteX115" fmla="*/ 567945 w 5456018"/>
                <a:gd name="connsiteY115" fmla="*/ 2553255 h 4250884"/>
                <a:gd name="connsiteX116" fmla="*/ 394410 w 5456018"/>
                <a:gd name="connsiteY116" fmla="*/ 2209511 h 4250884"/>
                <a:gd name="connsiteX117" fmla="*/ 500636 w 5456018"/>
                <a:gd name="connsiteY117" fmla="*/ 1996776 h 4250884"/>
                <a:gd name="connsiteX118" fmla="*/ 906051 w 5456018"/>
                <a:gd name="connsiteY118" fmla="*/ 1861139 h 4250884"/>
                <a:gd name="connsiteX119" fmla="*/ 1001420 w 5456018"/>
                <a:gd name="connsiteY119" fmla="*/ 1846253 h 4250884"/>
                <a:gd name="connsiteX120" fmla="*/ 935280 w 5456018"/>
                <a:gd name="connsiteY120" fmla="*/ 1721780 h 4250884"/>
                <a:gd name="connsiteX121" fmla="*/ 730401 w 5456018"/>
                <a:gd name="connsiteY121" fmla="*/ 1512767 h 4250884"/>
                <a:gd name="connsiteX122" fmla="*/ 692487 w 5456018"/>
                <a:gd name="connsiteY122" fmla="*/ 1418923 h 4250884"/>
                <a:gd name="connsiteX123" fmla="*/ 600347 w 5456018"/>
                <a:gd name="connsiteY123" fmla="*/ 1420783 h 4250884"/>
                <a:gd name="connsiteX124" fmla="*/ 572176 w 5456018"/>
                <a:gd name="connsiteY124" fmla="*/ 1492299 h 4250884"/>
                <a:gd name="connsiteX125" fmla="*/ 636145 w 5456018"/>
                <a:gd name="connsiteY125" fmla="*/ 1693870 h 4250884"/>
                <a:gd name="connsiteX126" fmla="*/ 669772 w 5456018"/>
                <a:gd name="connsiteY126" fmla="*/ 1747734 h 4250884"/>
                <a:gd name="connsiteX127" fmla="*/ 626402 w 5456018"/>
                <a:gd name="connsiteY127" fmla="*/ 1762619 h 4250884"/>
                <a:gd name="connsiteX128" fmla="*/ 305555 w 5456018"/>
                <a:gd name="connsiteY128" fmla="*/ 1980936 h 4250884"/>
                <a:gd name="connsiteX129" fmla="*/ 281727 w 5456018"/>
                <a:gd name="connsiteY129" fmla="*/ 2008799 h 4250884"/>
                <a:gd name="connsiteX130" fmla="*/ 260070 w 5456018"/>
                <a:gd name="connsiteY130" fmla="*/ 1971633 h 4250884"/>
                <a:gd name="connsiteX131" fmla="*/ 163587 w 5456018"/>
                <a:gd name="connsiteY131" fmla="*/ 1570352 h 4250884"/>
                <a:gd name="connsiteX132" fmla="*/ 589602 w 5456018"/>
                <a:gd name="connsiteY132" fmla="*/ 925658 h 4250884"/>
                <a:gd name="connsiteX133" fmla="*/ 703399 w 5456018"/>
                <a:gd name="connsiteY133" fmla="*/ 843932 h 4250884"/>
                <a:gd name="connsiteX134" fmla="*/ 716427 w 5456018"/>
                <a:gd name="connsiteY134" fmla="*/ 920124 h 4250884"/>
                <a:gd name="connsiteX135" fmla="*/ 892021 w 5456018"/>
                <a:gd name="connsiteY135" fmla="*/ 1108718 h 4250884"/>
                <a:gd name="connsiteX136" fmla="*/ 902878 w 5456018"/>
                <a:gd name="connsiteY136" fmla="*/ 1021410 h 4250884"/>
                <a:gd name="connsiteX137" fmla="*/ 875765 w 5456018"/>
                <a:gd name="connsiteY137" fmla="*/ 829095 h 4250884"/>
                <a:gd name="connsiteX138" fmla="*/ 1037274 w 5456018"/>
                <a:gd name="connsiteY138" fmla="*/ 582009 h 4250884"/>
                <a:gd name="connsiteX139" fmla="*/ 1703966 w 5456018"/>
                <a:gd name="connsiteY139" fmla="*/ 291269 h 4250884"/>
                <a:gd name="connsiteX140" fmla="*/ 2105039 w 5456018"/>
                <a:gd name="connsiteY140" fmla="*/ 287548 h 4250884"/>
                <a:gd name="connsiteX141" fmla="*/ 2185265 w 5456018"/>
                <a:gd name="connsiteY141" fmla="*/ 297758 h 4250884"/>
                <a:gd name="connsiteX142" fmla="*/ 2153809 w 5456018"/>
                <a:gd name="connsiteY142" fmla="*/ 354436 h 4250884"/>
                <a:gd name="connsiteX143" fmla="*/ 2116953 w 5456018"/>
                <a:gd name="connsiteY143" fmla="*/ 509586 h 4250884"/>
                <a:gd name="connsiteX144" fmla="*/ 2221008 w 5456018"/>
                <a:gd name="connsiteY144" fmla="*/ 544891 h 4250884"/>
                <a:gd name="connsiteX145" fmla="*/ 2278463 w 5456018"/>
                <a:gd name="connsiteY145" fmla="*/ 452908 h 4250884"/>
                <a:gd name="connsiteX146" fmla="*/ 2451886 w 5456018"/>
                <a:gd name="connsiteY146" fmla="*/ 269896 h 4250884"/>
                <a:gd name="connsiteX147" fmla="*/ 2778190 w 5456018"/>
                <a:gd name="connsiteY147" fmla="*/ 156586 h 4250884"/>
                <a:gd name="connsiteX148" fmla="*/ 3310374 w 5456018"/>
                <a:gd name="connsiteY148" fmla="*/ 169563 h 425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5456018" h="4250884">
                  <a:moveTo>
                    <a:pt x="2805247" y="12600"/>
                  </a:moveTo>
                  <a:cubicBezTo>
                    <a:pt x="2670851" y="31159"/>
                    <a:pt x="2543970" y="67418"/>
                    <a:pt x="2414975" y="125910"/>
                  </a:cubicBezTo>
                  <a:lnTo>
                    <a:pt x="2301177" y="177006"/>
                  </a:lnTo>
                  <a:lnTo>
                    <a:pt x="2196010" y="162121"/>
                  </a:lnTo>
                  <a:cubicBezTo>
                    <a:pt x="1965131" y="128677"/>
                    <a:pt x="1761310" y="134259"/>
                    <a:pt x="1555373" y="178819"/>
                  </a:cubicBezTo>
                  <a:cubicBezTo>
                    <a:pt x="1285467" y="238265"/>
                    <a:pt x="1007934" y="387833"/>
                    <a:pt x="831226" y="568984"/>
                  </a:cubicBezTo>
                  <a:cubicBezTo>
                    <a:pt x="794370" y="607056"/>
                    <a:pt x="733686" y="655386"/>
                    <a:pt x="697887" y="677666"/>
                  </a:cubicBezTo>
                  <a:cubicBezTo>
                    <a:pt x="181904" y="987060"/>
                    <a:pt x="-63060" y="1375364"/>
                    <a:pt x="13881" y="1758993"/>
                  </a:cubicBezTo>
                  <a:cubicBezTo>
                    <a:pt x="42052" y="1896491"/>
                    <a:pt x="98449" y="2020964"/>
                    <a:pt x="188418" y="2141716"/>
                  </a:cubicBezTo>
                  <a:cubicBezTo>
                    <a:pt x="216644" y="2179788"/>
                    <a:pt x="227445" y="2206744"/>
                    <a:pt x="235017" y="2262468"/>
                  </a:cubicBezTo>
                  <a:cubicBezTo>
                    <a:pt x="271873" y="2504926"/>
                    <a:pt x="411725" y="2666564"/>
                    <a:pt x="685973" y="2783595"/>
                  </a:cubicBezTo>
                  <a:cubicBezTo>
                    <a:pt x="800884" y="2831924"/>
                    <a:pt x="943965" y="2870903"/>
                    <a:pt x="1142330" y="2906207"/>
                  </a:cubicBezTo>
                  <a:cubicBezTo>
                    <a:pt x="1415521" y="2954537"/>
                    <a:pt x="1579201" y="3009307"/>
                    <a:pt x="1818765" y="3133780"/>
                  </a:cubicBezTo>
                  <a:cubicBezTo>
                    <a:pt x="2029045" y="3243368"/>
                    <a:pt x="2120127" y="3271278"/>
                    <a:pt x="2257808" y="3270324"/>
                  </a:cubicBezTo>
                  <a:cubicBezTo>
                    <a:pt x="2319606" y="3270324"/>
                    <a:pt x="2369433" y="3262881"/>
                    <a:pt x="2431231" y="3246183"/>
                  </a:cubicBezTo>
                  <a:cubicBezTo>
                    <a:pt x="2478944" y="3233158"/>
                    <a:pt x="2521200" y="3222042"/>
                    <a:pt x="2526600" y="3222042"/>
                  </a:cubicBezTo>
                  <a:cubicBezTo>
                    <a:pt x="2545028" y="3222042"/>
                    <a:pt x="2632826" y="3301001"/>
                    <a:pt x="2675138" y="3355818"/>
                  </a:cubicBezTo>
                  <a:cubicBezTo>
                    <a:pt x="2698966" y="3388308"/>
                    <a:pt x="2755363" y="3489595"/>
                    <a:pt x="2798733" y="3580624"/>
                  </a:cubicBezTo>
                  <a:cubicBezTo>
                    <a:pt x="2893044" y="3776613"/>
                    <a:pt x="2979784" y="3939206"/>
                    <a:pt x="3086009" y="4120357"/>
                  </a:cubicBezTo>
                  <a:lnTo>
                    <a:pt x="3163006" y="4253180"/>
                  </a:lnTo>
                  <a:lnTo>
                    <a:pt x="3445939" y="4253180"/>
                  </a:lnTo>
                  <a:cubicBezTo>
                    <a:pt x="3668189" y="4253180"/>
                    <a:pt x="3726702" y="4250413"/>
                    <a:pt x="3720188" y="4242016"/>
                  </a:cubicBezTo>
                  <a:cubicBezTo>
                    <a:pt x="3714787" y="4235527"/>
                    <a:pt x="3688732" y="4200223"/>
                    <a:pt x="3660561" y="4163057"/>
                  </a:cubicBezTo>
                  <a:cubicBezTo>
                    <a:pt x="3515309" y="3971696"/>
                    <a:pt x="3478453" y="3709725"/>
                    <a:pt x="3570593" y="3529527"/>
                  </a:cubicBezTo>
                  <a:lnTo>
                    <a:pt x="3596592" y="3479385"/>
                  </a:lnTo>
                  <a:lnTo>
                    <a:pt x="3654047" y="3485874"/>
                  </a:lnTo>
                  <a:cubicBezTo>
                    <a:pt x="3804756" y="3501665"/>
                    <a:pt x="4090919" y="3502572"/>
                    <a:pt x="4209058" y="3488641"/>
                  </a:cubicBezTo>
                  <a:cubicBezTo>
                    <a:pt x="4702271" y="3428241"/>
                    <a:pt x="5035089" y="3208111"/>
                    <a:pt x="5211797" y="2823528"/>
                  </a:cubicBezTo>
                  <a:cubicBezTo>
                    <a:pt x="5293080" y="2647051"/>
                    <a:pt x="5395019" y="2373010"/>
                    <a:pt x="5424248" y="2251304"/>
                  </a:cubicBezTo>
                  <a:cubicBezTo>
                    <a:pt x="5464333" y="2085944"/>
                    <a:pt x="5466504" y="1865814"/>
                    <a:pt x="5430761" y="1710664"/>
                  </a:cubicBezTo>
                  <a:cubicBezTo>
                    <a:pt x="5370021" y="1452462"/>
                    <a:pt x="5187913" y="1118021"/>
                    <a:pt x="4983034" y="890449"/>
                  </a:cubicBezTo>
                  <a:cubicBezTo>
                    <a:pt x="4760784" y="644269"/>
                    <a:pt x="4497392" y="479864"/>
                    <a:pt x="4122319" y="354436"/>
                  </a:cubicBezTo>
                  <a:cubicBezTo>
                    <a:pt x="4065921" y="335878"/>
                    <a:pt x="4007408" y="307968"/>
                    <a:pt x="3980295" y="288502"/>
                  </a:cubicBezTo>
                  <a:cubicBezTo>
                    <a:pt x="3922840" y="244848"/>
                    <a:pt x="3733104" y="154726"/>
                    <a:pt x="3604164" y="109211"/>
                  </a:cubicBezTo>
                  <a:cubicBezTo>
                    <a:pt x="3328802" y="12600"/>
                    <a:pt x="3055667" y="-20844"/>
                    <a:pt x="2805247" y="12600"/>
                  </a:cubicBezTo>
                  <a:close/>
                  <a:moveTo>
                    <a:pt x="3310374" y="169563"/>
                  </a:moveTo>
                  <a:cubicBezTo>
                    <a:pt x="3416599" y="191844"/>
                    <a:pt x="3549938" y="232730"/>
                    <a:pt x="3626934" y="267081"/>
                  </a:cubicBezTo>
                  <a:lnTo>
                    <a:pt x="3664848" y="283779"/>
                  </a:lnTo>
                  <a:lnTo>
                    <a:pt x="3590078" y="289361"/>
                  </a:lnTo>
                  <a:cubicBezTo>
                    <a:pt x="3308259" y="312595"/>
                    <a:pt x="3108780" y="440790"/>
                    <a:pt x="3038297" y="646082"/>
                  </a:cubicBezTo>
                  <a:cubicBezTo>
                    <a:pt x="3017697" y="705528"/>
                    <a:pt x="2999270" y="853235"/>
                    <a:pt x="3006841" y="888540"/>
                  </a:cubicBezTo>
                  <a:cubicBezTo>
                    <a:pt x="3015526" y="926612"/>
                    <a:pt x="3046982" y="948940"/>
                    <a:pt x="3089238" y="948940"/>
                  </a:cubicBezTo>
                  <a:cubicBezTo>
                    <a:pt x="3142351" y="948940"/>
                    <a:pt x="3158608" y="923845"/>
                    <a:pt x="3166179" y="823513"/>
                  </a:cubicBezTo>
                  <a:cubicBezTo>
                    <a:pt x="3170522" y="776137"/>
                    <a:pt x="3180265" y="715738"/>
                    <a:pt x="3188950" y="690690"/>
                  </a:cubicBezTo>
                  <a:cubicBezTo>
                    <a:pt x="3230148" y="574566"/>
                    <a:pt x="3323346" y="490980"/>
                    <a:pt x="3455627" y="451954"/>
                  </a:cubicBezTo>
                  <a:cubicBezTo>
                    <a:pt x="3518482" y="433395"/>
                    <a:pt x="3546709" y="430580"/>
                    <a:pt x="3710389" y="430580"/>
                  </a:cubicBezTo>
                  <a:cubicBezTo>
                    <a:pt x="3894669" y="430580"/>
                    <a:pt x="3894669" y="431534"/>
                    <a:pt x="4011751" y="465885"/>
                  </a:cubicBezTo>
                  <a:cubicBezTo>
                    <a:pt x="4318513" y="556007"/>
                    <a:pt x="4590645" y="709249"/>
                    <a:pt x="4784668" y="899704"/>
                  </a:cubicBezTo>
                  <a:cubicBezTo>
                    <a:pt x="4844295" y="959150"/>
                    <a:pt x="5005804" y="1150511"/>
                    <a:pt x="5005804" y="1162581"/>
                  </a:cubicBezTo>
                  <a:cubicBezTo>
                    <a:pt x="5005804" y="1164442"/>
                    <a:pt x="4979804" y="1160721"/>
                    <a:pt x="4949407" y="1153278"/>
                  </a:cubicBezTo>
                  <a:cubicBezTo>
                    <a:pt x="4872466" y="1135626"/>
                    <a:pt x="4675158" y="1143068"/>
                    <a:pt x="4593875" y="1166303"/>
                  </a:cubicBezTo>
                  <a:cubicBezTo>
                    <a:pt x="4501735" y="1192304"/>
                    <a:pt x="4477907" y="1257332"/>
                    <a:pt x="4546162" y="1296358"/>
                  </a:cubicBezTo>
                  <a:cubicBezTo>
                    <a:pt x="4571104" y="1310289"/>
                    <a:pt x="4580847" y="1310289"/>
                    <a:pt x="4625275" y="1300079"/>
                  </a:cubicBezTo>
                  <a:cubicBezTo>
                    <a:pt x="4811726" y="1256425"/>
                    <a:pt x="4963492" y="1275938"/>
                    <a:pt x="5093546" y="1361385"/>
                  </a:cubicBezTo>
                  <a:cubicBezTo>
                    <a:pt x="5139087" y="1391108"/>
                    <a:pt x="5149943" y="1405039"/>
                    <a:pt x="5187857" y="1488626"/>
                  </a:cubicBezTo>
                  <a:cubicBezTo>
                    <a:pt x="5327709" y="1793344"/>
                    <a:pt x="5334223" y="2061803"/>
                    <a:pt x="5209514" y="2418477"/>
                  </a:cubicBezTo>
                  <a:lnTo>
                    <a:pt x="5187857" y="2483505"/>
                  </a:lnTo>
                  <a:lnTo>
                    <a:pt x="5162915" y="2425920"/>
                  </a:lnTo>
                  <a:cubicBezTo>
                    <a:pt x="5088090" y="2247583"/>
                    <a:pt x="4913609" y="2106364"/>
                    <a:pt x="4669702" y="2027405"/>
                  </a:cubicBezTo>
                  <a:cubicBezTo>
                    <a:pt x="4494108" y="1969820"/>
                    <a:pt x="4483251" y="1965192"/>
                    <a:pt x="4371626" y="1901978"/>
                  </a:cubicBezTo>
                  <a:cubicBezTo>
                    <a:pt x="4251315" y="1832322"/>
                    <a:pt x="4122319" y="1728269"/>
                    <a:pt x="4037750" y="1630751"/>
                  </a:cubicBezTo>
                  <a:cubicBezTo>
                    <a:pt x="3966210" y="1548071"/>
                    <a:pt x="3930412" y="1536001"/>
                    <a:pt x="3876241" y="1575934"/>
                  </a:cubicBezTo>
                  <a:cubicBezTo>
                    <a:pt x="3823128" y="1614005"/>
                    <a:pt x="3878412" y="1699500"/>
                    <a:pt x="4048607" y="1848114"/>
                  </a:cubicBezTo>
                  <a:lnTo>
                    <a:pt x="4140747" y="1928027"/>
                  </a:lnTo>
                  <a:lnTo>
                    <a:pt x="3882755" y="1932655"/>
                  </a:lnTo>
                  <a:cubicBezTo>
                    <a:pt x="3601993" y="1937283"/>
                    <a:pt x="3574880" y="1941958"/>
                    <a:pt x="3553223" y="1987473"/>
                  </a:cubicBezTo>
                  <a:cubicBezTo>
                    <a:pt x="3536966" y="2019056"/>
                    <a:pt x="3546709" y="2047872"/>
                    <a:pt x="3580336" y="2066431"/>
                  </a:cubicBezTo>
                  <a:cubicBezTo>
                    <a:pt x="3601993" y="2078502"/>
                    <a:pt x="3625877" y="2079456"/>
                    <a:pt x="3766787" y="2069198"/>
                  </a:cubicBezTo>
                  <a:cubicBezTo>
                    <a:pt x="4112576" y="2045964"/>
                    <a:pt x="4482249" y="2091478"/>
                    <a:pt x="4691471" y="2181601"/>
                  </a:cubicBezTo>
                  <a:cubicBezTo>
                    <a:pt x="4783611" y="2221534"/>
                    <a:pt x="4880093" y="2286561"/>
                    <a:pt x="4928863" y="2341379"/>
                  </a:cubicBezTo>
                  <a:cubicBezTo>
                    <a:pt x="5001462" y="2424059"/>
                    <a:pt x="5049174" y="2537368"/>
                    <a:pt x="5049174" y="2626537"/>
                  </a:cubicBezTo>
                  <a:lnTo>
                    <a:pt x="5049174" y="2662748"/>
                  </a:lnTo>
                  <a:lnTo>
                    <a:pt x="4971119" y="2645191"/>
                  </a:lnTo>
                  <a:cubicBezTo>
                    <a:pt x="4835610" y="2615468"/>
                    <a:pt x="4702271" y="2606165"/>
                    <a:pt x="4503906" y="2611747"/>
                  </a:cubicBezTo>
                  <a:cubicBezTo>
                    <a:pt x="4232887" y="2619189"/>
                    <a:pt x="4023665" y="2662843"/>
                    <a:pt x="3786272" y="2763176"/>
                  </a:cubicBezTo>
                  <a:cubicBezTo>
                    <a:pt x="3682218" y="2805923"/>
                    <a:pt x="3505510" y="2900673"/>
                    <a:pt x="3467541" y="2933163"/>
                  </a:cubicBezTo>
                  <a:cubicBezTo>
                    <a:pt x="3438312" y="2958258"/>
                    <a:pt x="3438312" y="2989842"/>
                    <a:pt x="3467541" y="3021425"/>
                  </a:cubicBezTo>
                  <a:cubicBezTo>
                    <a:pt x="3502225" y="3058590"/>
                    <a:pt x="3539081" y="3053009"/>
                    <a:pt x="3636677" y="2995424"/>
                  </a:cubicBezTo>
                  <a:cubicBezTo>
                    <a:pt x="4043206" y="2756687"/>
                    <a:pt x="4516878" y="2685171"/>
                    <a:pt x="4989547" y="2790131"/>
                  </a:cubicBezTo>
                  <a:cubicBezTo>
                    <a:pt x="5054574" y="2804062"/>
                    <a:pt x="5054574" y="2807784"/>
                    <a:pt x="4992777" y="2904395"/>
                  </a:cubicBezTo>
                  <a:cubicBezTo>
                    <a:pt x="4865952" y="3102244"/>
                    <a:pt x="4656730" y="3248091"/>
                    <a:pt x="4405252" y="3314073"/>
                  </a:cubicBezTo>
                  <a:cubicBezTo>
                    <a:pt x="4226373" y="3361448"/>
                    <a:pt x="3991151" y="3373519"/>
                    <a:pt x="3691961" y="3350284"/>
                  </a:cubicBezTo>
                  <a:cubicBezTo>
                    <a:pt x="3584623" y="3341935"/>
                    <a:pt x="3536966" y="3341935"/>
                    <a:pt x="3517424" y="3349378"/>
                  </a:cubicBezTo>
                  <a:cubicBezTo>
                    <a:pt x="3502225" y="3354960"/>
                    <a:pt x="3476226" y="3385589"/>
                    <a:pt x="3453455" y="3422754"/>
                  </a:cubicBezTo>
                  <a:cubicBezTo>
                    <a:pt x="3332031" y="3622465"/>
                    <a:pt x="3326631" y="3860295"/>
                    <a:pt x="3439370" y="4097171"/>
                  </a:cubicBezTo>
                  <a:cubicBezTo>
                    <a:pt x="3445884" y="4112008"/>
                    <a:pt x="3438312" y="4113869"/>
                    <a:pt x="3353744" y="4113869"/>
                  </a:cubicBezTo>
                  <a:lnTo>
                    <a:pt x="3260546" y="4113869"/>
                  </a:lnTo>
                  <a:lnTo>
                    <a:pt x="3195519" y="4003327"/>
                  </a:lnTo>
                  <a:cubicBezTo>
                    <a:pt x="3109893" y="3856574"/>
                    <a:pt x="3047038" y="3736728"/>
                    <a:pt x="2945099" y="3525854"/>
                  </a:cubicBezTo>
                  <a:cubicBezTo>
                    <a:pt x="2820446" y="3268511"/>
                    <a:pt x="2720734" y="3150574"/>
                    <a:pt x="2580882" y="3094802"/>
                  </a:cubicBezTo>
                  <a:lnTo>
                    <a:pt x="2523427" y="3072522"/>
                  </a:lnTo>
                  <a:lnTo>
                    <a:pt x="2434516" y="3102244"/>
                  </a:lnTo>
                  <a:cubicBezTo>
                    <a:pt x="2358633" y="3128246"/>
                    <a:pt x="2330462" y="3132874"/>
                    <a:pt x="2252408" y="3132874"/>
                  </a:cubicBezTo>
                  <a:cubicBezTo>
                    <a:pt x="2145069" y="3133828"/>
                    <a:pt x="2097412" y="3117082"/>
                    <a:pt x="1896875" y="3013982"/>
                  </a:cubicBezTo>
                  <a:cubicBezTo>
                    <a:pt x="1832906" y="2981445"/>
                    <a:pt x="1738595" y="2936884"/>
                    <a:pt x="1686596" y="2914557"/>
                  </a:cubicBezTo>
                  <a:cubicBezTo>
                    <a:pt x="1604199" y="2880206"/>
                    <a:pt x="1594456" y="2872763"/>
                    <a:pt x="1600970" y="2856065"/>
                  </a:cubicBezTo>
                  <a:cubicBezTo>
                    <a:pt x="1606370" y="2843995"/>
                    <a:pt x="1598799" y="2811457"/>
                    <a:pt x="1577142" y="2762221"/>
                  </a:cubicBezTo>
                  <a:cubicBezTo>
                    <a:pt x="1444917" y="2453829"/>
                    <a:pt x="1687709" y="2270817"/>
                    <a:pt x="2293662" y="2223442"/>
                  </a:cubicBezTo>
                  <a:cubicBezTo>
                    <a:pt x="2379288" y="2215999"/>
                    <a:pt x="2409630" y="2201162"/>
                    <a:pt x="2420486" y="2162136"/>
                  </a:cubicBezTo>
                  <a:cubicBezTo>
                    <a:pt x="2425886" y="2144483"/>
                    <a:pt x="2420486" y="2130552"/>
                    <a:pt x="2401000" y="2111993"/>
                  </a:cubicBezTo>
                  <a:cubicBezTo>
                    <a:pt x="2377172" y="2087853"/>
                    <a:pt x="2369545" y="2085992"/>
                    <a:pt x="2305631" y="2087853"/>
                  </a:cubicBezTo>
                  <a:cubicBezTo>
                    <a:pt x="2267718" y="2088807"/>
                    <a:pt x="2194006" y="2094341"/>
                    <a:pt x="2141951" y="2100877"/>
                  </a:cubicBezTo>
                  <a:cubicBezTo>
                    <a:pt x="2063896" y="2111087"/>
                    <a:pt x="2041126" y="2110180"/>
                    <a:pt x="2003212" y="2099971"/>
                  </a:cubicBezTo>
                  <a:cubicBezTo>
                    <a:pt x="1909959" y="2073015"/>
                    <a:pt x="1840589" y="1981986"/>
                    <a:pt x="1840589" y="1887236"/>
                  </a:cubicBezTo>
                  <a:cubicBezTo>
                    <a:pt x="1840589" y="1836139"/>
                    <a:pt x="1826504" y="1811998"/>
                    <a:pt x="1789648" y="1799928"/>
                  </a:cubicBezTo>
                  <a:cubicBezTo>
                    <a:pt x="1749563" y="1786903"/>
                    <a:pt x="1705080" y="1804556"/>
                    <a:pt x="1688823" y="1838954"/>
                  </a:cubicBezTo>
                  <a:cubicBezTo>
                    <a:pt x="1659539" y="1899354"/>
                    <a:pt x="1715936" y="2068387"/>
                    <a:pt x="1787477" y="2131554"/>
                  </a:cubicBezTo>
                  <a:lnTo>
                    <a:pt x="1819990" y="2160371"/>
                  </a:lnTo>
                  <a:lnTo>
                    <a:pt x="1718107" y="2202164"/>
                  </a:lnTo>
                  <a:cubicBezTo>
                    <a:pt x="1581540" y="2258842"/>
                    <a:pt x="1487229" y="2334079"/>
                    <a:pt x="1430831" y="2430691"/>
                  </a:cubicBezTo>
                  <a:cubicBezTo>
                    <a:pt x="1390746" y="2501300"/>
                    <a:pt x="1390746" y="2501300"/>
                    <a:pt x="1391804" y="2618331"/>
                  </a:cubicBezTo>
                  <a:cubicBezTo>
                    <a:pt x="1391804" y="2703778"/>
                    <a:pt x="1397204" y="2744664"/>
                    <a:pt x="1410232" y="2775294"/>
                  </a:cubicBezTo>
                  <a:cubicBezTo>
                    <a:pt x="1421088" y="2797574"/>
                    <a:pt x="1427602" y="2818041"/>
                    <a:pt x="1425431" y="2818947"/>
                  </a:cubicBezTo>
                  <a:cubicBezTo>
                    <a:pt x="1423260" y="2820808"/>
                    <a:pt x="1404832" y="2817993"/>
                    <a:pt x="1384232" y="2813366"/>
                  </a:cubicBezTo>
                  <a:cubicBezTo>
                    <a:pt x="1363633" y="2807784"/>
                    <a:pt x="1264979" y="2789225"/>
                    <a:pt x="1164154" y="2770618"/>
                  </a:cubicBezTo>
                  <a:cubicBezTo>
                    <a:pt x="860622" y="2715800"/>
                    <a:pt x="696941" y="2656355"/>
                    <a:pt x="567945" y="2553255"/>
                  </a:cubicBezTo>
                  <a:cubicBezTo>
                    <a:pt x="454037" y="2461272"/>
                    <a:pt x="395468" y="2346102"/>
                    <a:pt x="394410" y="2209511"/>
                  </a:cubicBezTo>
                  <a:cubicBezTo>
                    <a:pt x="393297" y="2113854"/>
                    <a:pt x="416067" y="2068292"/>
                    <a:pt x="500636" y="1996776"/>
                  </a:cubicBezTo>
                  <a:cubicBezTo>
                    <a:pt x="617717" y="1898304"/>
                    <a:pt x="767312" y="1849068"/>
                    <a:pt x="906051" y="1861139"/>
                  </a:cubicBezTo>
                  <a:cubicBezTo>
                    <a:pt x="968907" y="1866721"/>
                    <a:pt x="977592" y="1865767"/>
                    <a:pt x="1001420" y="1846253"/>
                  </a:cubicBezTo>
                  <a:cubicBezTo>
                    <a:pt x="1056704" y="1802600"/>
                    <a:pt x="1025249" y="1744060"/>
                    <a:pt x="935280" y="1721780"/>
                  </a:cubicBezTo>
                  <a:cubicBezTo>
                    <a:pt x="808455" y="1690197"/>
                    <a:pt x="749942" y="1629797"/>
                    <a:pt x="730401" y="1512767"/>
                  </a:cubicBezTo>
                  <a:cubicBezTo>
                    <a:pt x="720658" y="1451460"/>
                    <a:pt x="713031" y="1432854"/>
                    <a:pt x="692487" y="1418923"/>
                  </a:cubicBezTo>
                  <a:cubicBezTo>
                    <a:pt x="659974" y="1396643"/>
                    <a:pt x="636090" y="1396643"/>
                    <a:pt x="600347" y="1420783"/>
                  </a:cubicBezTo>
                  <a:cubicBezTo>
                    <a:pt x="575405" y="1437482"/>
                    <a:pt x="572176" y="1446785"/>
                    <a:pt x="572176" y="1492299"/>
                  </a:cubicBezTo>
                  <a:cubicBezTo>
                    <a:pt x="572176" y="1561048"/>
                    <a:pt x="594947" y="1630704"/>
                    <a:pt x="636145" y="1693870"/>
                  </a:cubicBezTo>
                  <a:cubicBezTo>
                    <a:pt x="654573" y="1721733"/>
                    <a:pt x="669772" y="1745873"/>
                    <a:pt x="669772" y="1747734"/>
                  </a:cubicBezTo>
                  <a:cubicBezTo>
                    <a:pt x="669772" y="1749595"/>
                    <a:pt x="650286" y="1756083"/>
                    <a:pt x="626402" y="1762619"/>
                  </a:cubicBezTo>
                  <a:cubicBezTo>
                    <a:pt x="536434" y="1785854"/>
                    <a:pt x="380325" y="1891720"/>
                    <a:pt x="305555" y="1980936"/>
                  </a:cubicBezTo>
                  <a:lnTo>
                    <a:pt x="281727" y="2008799"/>
                  </a:lnTo>
                  <a:lnTo>
                    <a:pt x="260070" y="1971633"/>
                  </a:lnTo>
                  <a:cubicBezTo>
                    <a:pt x="188529" y="1849927"/>
                    <a:pt x="153844" y="1708756"/>
                    <a:pt x="163587" y="1570352"/>
                  </a:cubicBezTo>
                  <a:cubicBezTo>
                    <a:pt x="177673" y="1348313"/>
                    <a:pt x="325097" y="1124462"/>
                    <a:pt x="589602" y="925658"/>
                  </a:cubicBezTo>
                  <a:cubicBezTo>
                    <a:pt x="648115" y="880143"/>
                    <a:pt x="700170" y="843932"/>
                    <a:pt x="703399" y="843932"/>
                  </a:cubicBezTo>
                  <a:cubicBezTo>
                    <a:pt x="706628" y="843932"/>
                    <a:pt x="713142" y="878283"/>
                    <a:pt x="716427" y="920124"/>
                  </a:cubicBezTo>
                  <a:cubicBezTo>
                    <a:pt x="728341" y="1088251"/>
                    <a:pt x="812909" y="1177419"/>
                    <a:pt x="892021" y="1108718"/>
                  </a:cubicBezTo>
                  <a:cubicBezTo>
                    <a:pt x="923477" y="1082716"/>
                    <a:pt x="925648" y="1058576"/>
                    <a:pt x="902878" y="1021410"/>
                  </a:cubicBezTo>
                  <a:cubicBezTo>
                    <a:pt x="877936" y="979617"/>
                    <a:pt x="864908" y="887634"/>
                    <a:pt x="875765" y="829095"/>
                  </a:cubicBezTo>
                  <a:cubicBezTo>
                    <a:pt x="894193" y="735251"/>
                    <a:pt x="946248" y="655386"/>
                    <a:pt x="1037274" y="582009"/>
                  </a:cubicBezTo>
                  <a:cubicBezTo>
                    <a:pt x="1236753" y="423185"/>
                    <a:pt x="1450261" y="329341"/>
                    <a:pt x="1703966" y="291269"/>
                  </a:cubicBezTo>
                  <a:cubicBezTo>
                    <a:pt x="1816705" y="274571"/>
                    <a:pt x="1990129" y="272711"/>
                    <a:pt x="2105039" y="287548"/>
                  </a:cubicBezTo>
                  <a:lnTo>
                    <a:pt x="2185265" y="297758"/>
                  </a:lnTo>
                  <a:lnTo>
                    <a:pt x="2153809" y="354436"/>
                  </a:lnTo>
                  <a:cubicBezTo>
                    <a:pt x="2120182" y="416697"/>
                    <a:pt x="2105039" y="478003"/>
                    <a:pt x="2116953" y="509586"/>
                  </a:cubicBezTo>
                  <a:cubicBezTo>
                    <a:pt x="2127810" y="537449"/>
                    <a:pt x="2183094" y="556055"/>
                    <a:pt x="2221008" y="544891"/>
                  </a:cubicBezTo>
                  <a:cubicBezTo>
                    <a:pt x="2251350" y="535588"/>
                    <a:pt x="2267606" y="509586"/>
                    <a:pt x="2278463" y="452908"/>
                  </a:cubicBezTo>
                  <a:cubicBezTo>
                    <a:pt x="2289319" y="398090"/>
                    <a:pt x="2361917" y="320992"/>
                    <a:pt x="2451886" y="269896"/>
                  </a:cubicBezTo>
                  <a:cubicBezTo>
                    <a:pt x="2547255" y="215078"/>
                    <a:pt x="2645909" y="180727"/>
                    <a:pt x="2778190" y="156586"/>
                  </a:cubicBezTo>
                  <a:cubicBezTo>
                    <a:pt x="2917986" y="130585"/>
                    <a:pt x="3156492" y="136119"/>
                    <a:pt x="3310374" y="169563"/>
                  </a:cubicBezTo>
                  <a:close/>
                </a:path>
              </a:pathLst>
            </a:custGeom>
            <a:grpFill/>
            <a:ln w="19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rgbClr val="7D4427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2B6CE7B-9E58-480F-92C8-B16A97619929}"/>
                </a:ext>
              </a:extLst>
            </p:cNvPr>
            <p:cNvSpPr/>
            <p:nvPr/>
          </p:nvSpPr>
          <p:spPr>
            <a:xfrm>
              <a:off x="4663053" y="2329875"/>
              <a:ext cx="584573" cy="362589"/>
            </a:xfrm>
            <a:custGeom>
              <a:avLst/>
              <a:gdLst>
                <a:gd name="connsiteX0" fmla="*/ 354194 w 584573"/>
                <a:gd name="connsiteY0" fmla="*/ 12645 h 362589"/>
                <a:gd name="connsiteX1" fmla="*/ 31176 w 584573"/>
                <a:gd name="connsiteY1" fmla="*/ 208634 h 362589"/>
                <a:gd name="connsiteX2" fmla="*/ 29005 w 584573"/>
                <a:gd name="connsiteY2" fmla="*/ 348899 h 362589"/>
                <a:gd name="connsiteX3" fmla="*/ 88631 w 584573"/>
                <a:gd name="connsiteY3" fmla="*/ 365597 h 362589"/>
                <a:gd name="connsiteX4" fmla="*/ 156943 w 584573"/>
                <a:gd name="connsiteY4" fmla="*/ 303337 h 362589"/>
                <a:gd name="connsiteX5" fmla="*/ 307596 w 584573"/>
                <a:gd name="connsiteY5" fmla="*/ 165839 h 362589"/>
                <a:gd name="connsiteX6" fmla="*/ 451790 w 584573"/>
                <a:gd name="connsiteY6" fmla="*/ 139837 h 362589"/>
                <a:gd name="connsiteX7" fmla="*/ 588358 w 584573"/>
                <a:gd name="connsiteY7" fmla="*/ 64600 h 362589"/>
                <a:gd name="connsiteX8" fmla="*/ 354194 w 584573"/>
                <a:gd name="connsiteY8" fmla="*/ 12645 h 362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4573" h="362589">
                  <a:moveTo>
                    <a:pt x="354194" y="12645"/>
                  </a:moveTo>
                  <a:cubicBezTo>
                    <a:pt x="206771" y="39600"/>
                    <a:pt x="85346" y="113883"/>
                    <a:pt x="31176" y="208634"/>
                  </a:cubicBezTo>
                  <a:cubicBezTo>
                    <a:pt x="-10023" y="280150"/>
                    <a:pt x="-10023" y="319176"/>
                    <a:pt x="29005" y="348899"/>
                  </a:cubicBezTo>
                  <a:cubicBezTo>
                    <a:pt x="52833" y="365597"/>
                    <a:pt x="66918" y="370272"/>
                    <a:pt x="88631" y="365597"/>
                  </a:cubicBezTo>
                  <a:cubicBezTo>
                    <a:pt x="128716" y="357248"/>
                    <a:pt x="141744" y="345177"/>
                    <a:pt x="156943" y="303337"/>
                  </a:cubicBezTo>
                  <a:cubicBezTo>
                    <a:pt x="175371" y="251334"/>
                    <a:pt x="241511" y="190934"/>
                    <a:pt x="307596" y="165839"/>
                  </a:cubicBezTo>
                  <a:cubicBezTo>
                    <a:pt x="343338" y="152814"/>
                    <a:pt x="397564" y="143559"/>
                    <a:pt x="451790" y="139837"/>
                  </a:cubicBezTo>
                  <a:cubicBezTo>
                    <a:pt x="551502" y="134255"/>
                    <a:pt x="588358" y="113836"/>
                    <a:pt x="588358" y="64600"/>
                  </a:cubicBezTo>
                  <a:cubicBezTo>
                    <a:pt x="588358" y="3341"/>
                    <a:pt x="503790" y="-15217"/>
                    <a:pt x="354194" y="12645"/>
                  </a:cubicBezTo>
                  <a:close/>
                </a:path>
              </a:pathLst>
            </a:custGeom>
            <a:grpFill/>
            <a:ln w="19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7D4427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FFF3624-BF7A-45E6-9A99-3AC9AA518F41}"/>
                </a:ext>
              </a:extLst>
            </p:cNvPr>
            <p:cNvSpPr/>
            <p:nvPr/>
          </p:nvSpPr>
          <p:spPr>
            <a:xfrm>
              <a:off x="4989403" y="2616609"/>
              <a:ext cx="1191416" cy="710866"/>
            </a:xfrm>
            <a:custGeom>
              <a:avLst/>
              <a:gdLst>
                <a:gd name="connsiteX0" fmla="*/ 479914 w 1191416"/>
                <a:gd name="connsiteY0" fmla="*/ 24093 h 710866"/>
                <a:gd name="connsiteX1" fmla="*/ 457144 w 1191416"/>
                <a:gd name="connsiteY1" fmla="*/ 65887 h 710866"/>
                <a:gd name="connsiteX2" fmla="*/ 511370 w 1191416"/>
                <a:gd name="connsiteY2" fmla="*/ 233107 h 710866"/>
                <a:gd name="connsiteX3" fmla="*/ 540654 w 1191416"/>
                <a:gd name="connsiteY3" fmla="*/ 286064 h 710866"/>
                <a:gd name="connsiteX4" fmla="*/ 476685 w 1191416"/>
                <a:gd name="connsiteY4" fmla="*/ 300950 h 710866"/>
                <a:gd name="connsiteX5" fmla="*/ 126554 w 1191416"/>
                <a:gd name="connsiteY5" fmla="*/ 478380 h 710866"/>
                <a:gd name="connsiteX6" fmla="*/ 51784 w 1191416"/>
                <a:gd name="connsiteY6" fmla="*/ 705952 h 710866"/>
                <a:gd name="connsiteX7" fmla="*/ 169923 w 1191416"/>
                <a:gd name="connsiteY7" fmla="*/ 644646 h 710866"/>
                <a:gd name="connsiteX8" fmla="*/ 565596 w 1191416"/>
                <a:gd name="connsiteY8" fmla="*/ 420795 h 710866"/>
                <a:gd name="connsiteX9" fmla="*/ 977526 w 1191416"/>
                <a:gd name="connsiteY9" fmla="*/ 421701 h 710866"/>
                <a:gd name="connsiteX10" fmla="*/ 1170491 w 1191416"/>
                <a:gd name="connsiteY10" fmla="*/ 422656 h 710866"/>
                <a:gd name="connsiteX11" fmla="*/ 1152062 w 1191416"/>
                <a:gd name="connsiteY11" fmla="*/ 321417 h 710866"/>
                <a:gd name="connsiteX12" fmla="*/ 866958 w 1191416"/>
                <a:gd name="connsiteY12" fmla="*/ 270320 h 710866"/>
                <a:gd name="connsiteX13" fmla="*/ 731448 w 1191416"/>
                <a:gd name="connsiteY13" fmla="*/ 244319 h 710866"/>
                <a:gd name="connsiteX14" fmla="*/ 621938 w 1191416"/>
                <a:gd name="connsiteY14" fmla="*/ 90123 h 710866"/>
                <a:gd name="connsiteX15" fmla="*/ 537370 w 1191416"/>
                <a:gd name="connsiteY15" fmla="*/ 0 h 710866"/>
                <a:gd name="connsiteX16" fmla="*/ 479914 w 1191416"/>
                <a:gd name="connsiteY16" fmla="*/ 24093 h 710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91416" h="710866">
                  <a:moveTo>
                    <a:pt x="479914" y="24093"/>
                  </a:moveTo>
                  <a:cubicBezTo>
                    <a:pt x="466887" y="38024"/>
                    <a:pt x="457144" y="56631"/>
                    <a:pt x="457144" y="65887"/>
                  </a:cubicBezTo>
                  <a:cubicBezTo>
                    <a:pt x="457144" y="103958"/>
                    <a:pt x="483143" y="184778"/>
                    <a:pt x="511370" y="233107"/>
                  </a:cubicBezTo>
                  <a:lnTo>
                    <a:pt x="540654" y="286064"/>
                  </a:lnTo>
                  <a:lnTo>
                    <a:pt x="476685" y="300950"/>
                  </a:lnTo>
                  <a:cubicBezTo>
                    <a:pt x="352032" y="330672"/>
                    <a:pt x="223036" y="395700"/>
                    <a:pt x="126554" y="478380"/>
                  </a:cubicBezTo>
                  <a:cubicBezTo>
                    <a:pt x="-11127" y="596365"/>
                    <a:pt x="-37127" y="677184"/>
                    <a:pt x="51784" y="705952"/>
                  </a:cubicBezTo>
                  <a:cubicBezTo>
                    <a:pt x="92983" y="719884"/>
                    <a:pt x="118982" y="705952"/>
                    <a:pt x="169923" y="644646"/>
                  </a:cubicBezTo>
                  <a:cubicBezTo>
                    <a:pt x="257721" y="538732"/>
                    <a:pt x="400802" y="458867"/>
                    <a:pt x="565596" y="420795"/>
                  </a:cubicBezTo>
                  <a:cubicBezTo>
                    <a:pt x="659907" y="399421"/>
                    <a:pt x="866958" y="400375"/>
                    <a:pt x="977526" y="421701"/>
                  </a:cubicBezTo>
                  <a:cubicBezTo>
                    <a:pt x="1127121" y="451424"/>
                    <a:pt x="1144435" y="451424"/>
                    <a:pt x="1170491" y="422656"/>
                  </a:cubicBezTo>
                  <a:cubicBezTo>
                    <a:pt x="1207347" y="382723"/>
                    <a:pt x="1200833" y="342743"/>
                    <a:pt x="1152062" y="321417"/>
                  </a:cubicBezTo>
                  <a:cubicBezTo>
                    <a:pt x="1111922" y="303764"/>
                    <a:pt x="978639" y="279624"/>
                    <a:pt x="866958" y="270320"/>
                  </a:cubicBezTo>
                  <a:cubicBezTo>
                    <a:pt x="810616" y="265692"/>
                    <a:pt x="756390" y="255435"/>
                    <a:pt x="731448" y="244319"/>
                  </a:cubicBezTo>
                  <a:cubicBezTo>
                    <a:pt x="678335" y="220178"/>
                    <a:pt x="633908" y="158872"/>
                    <a:pt x="621938" y="90123"/>
                  </a:cubicBezTo>
                  <a:cubicBezTo>
                    <a:pt x="610024" y="26002"/>
                    <a:pt x="586140" y="0"/>
                    <a:pt x="537370" y="0"/>
                  </a:cubicBezTo>
                  <a:cubicBezTo>
                    <a:pt x="512428" y="-47"/>
                    <a:pt x="496171" y="6441"/>
                    <a:pt x="479914" y="24093"/>
                  </a:cubicBezTo>
                  <a:close/>
                </a:path>
              </a:pathLst>
            </a:custGeom>
            <a:grpFill/>
            <a:ln w="19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7D4427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824F676-BEA8-436A-894B-71F35B49ECE2}"/>
                </a:ext>
              </a:extLst>
            </p:cNvPr>
            <p:cNvSpPr/>
            <p:nvPr/>
          </p:nvSpPr>
          <p:spPr>
            <a:xfrm>
              <a:off x="5624545" y="4077546"/>
              <a:ext cx="434255" cy="448466"/>
            </a:xfrm>
            <a:custGeom>
              <a:avLst/>
              <a:gdLst>
                <a:gd name="connsiteX0" fmla="*/ 42024 w 434254"/>
                <a:gd name="connsiteY0" fmla="*/ 8600 h 448465"/>
                <a:gd name="connsiteX1" fmla="*/ 6282 w 434254"/>
                <a:gd name="connsiteY1" fmla="*/ 43905 h 448465"/>
                <a:gd name="connsiteX2" fmla="*/ 44196 w 434254"/>
                <a:gd name="connsiteY2" fmla="*/ 254780 h 448465"/>
                <a:gd name="connsiteX3" fmla="*/ 341215 w 434254"/>
                <a:gd name="connsiteY3" fmla="*/ 449862 h 448465"/>
                <a:gd name="connsiteX4" fmla="*/ 417098 w 434254"/>
                <a:gd name="connsiteY4" fmla="*/ 434977 h 448465"/>
                <a:gd name="connsiteX5" fmla="*/ 429012 w 434254"/>
                <a:gd name="connsiteY5" fmla="*/ 350436 h 448465"/>
                <a:gd name="connsiteX6" fmla="*/ 361814 w 434254"/>
                <a:gd name="connsiteY6" fmla="*/ 316992 h 448465"/>
                <a:gd name="connsiteX7" fmla="*/ 157993 w 434254"/>
                <a:gd name="connsiteY7" fmla="*/ 82884 h 448465"/>
                <a:gd name="connsiteX8" fmla="*/ 42024 w 434254"/>
                <a:gd name="connsiteY8" fmla="*/ 8600 h 448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254" h="448465">
                  <a:moveTo>
                    <a:pt x="42024" y="8600"/>
                  </a:moveTo>
                  <a:cubicBezTo>
                    <a:pt x="28997" y="14182"/>
                    <a:pt x="12740" y="29974"/>
                    <a:pt x="6282" y="43905"/>
                  </a:cubicBezTo>
                  <a:cubicBezTo>
                    <a:pt x="-11088" y="79210"/>
                    <a:pt x="9511" y="189752"/>
                    <a:pt x="44196" y="254780"/>
                  </a:cubicBezTo>
                  <a:cubicBezTo>
                    <a:pt x="97308" y="355112"/>
                    <a:pt x="223075" y="437792"/>
                    <a:pt x="341215" y="449862"/>
                  </a:cubicBezTo>
                  <a:cubicBezTo>
                    <a:pt x="385642" y="454490"/>
                    <a:pt x="397612" y="451723"/>
                    <a:pt x="417098" y="434977"/>
                  </a:cubicBezTo>
                  <a:cubicBezTo>
                    <a:pt x="440926" y="414510"/>
                    <a:pt x="446382" y="378299"/>
                    <a:pt x="429012" y="350436"/>
                  </a:cubicBezTo>
                  <a:cubicBezTo>
                    <a:pt x="423612" y="341133"/>
                    <a:pt x="393269" y="326296"/>
                    <a:pt x="361814" y="316992"/>
                  </a:cubicBezTo>
                  <a:cubicBezTo>
                    <a:pt x="226304" y="278920"/>
                    <a:pt x="157993" y="200868"/>
                    <a:pt x="157993" y="82884"/>
                  </a:cubicBezTo>
                  <a:cubicBezTo>
                    <a:pt x="158048" y="17904"/>
                    <a:pt x="103822" y="-17401"/>
                    <a:pt x="42024" y="8600"/>
                  </a:cubicBezTo>
                  <a:close/>
                </a:path>
              </a:pathLst>
            </a:custGeom>
            <a:grpFill/>
            <a:ln w="19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7D4427"/>
                </a:solidFill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37166451-1D3D-4E30-A4BE-2738B7BCBB46}"/>
              </a:ext>
            </a:extLst>
          </p:cNvPr>
          <p:cNvSpPr/>
          <p:nvPr/>
        </p:nvSpPr>
        <p:spPr>
          <a:xfrm rot="20809975">
            <a:off x="4401138" y="3486594"/>
            <a:ext cx="3607577" cy="1316473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ArchUp">
              <a:avLst>
                <a:gd name="adj" fmla="val 11570073"/>
              </a:avLst>
            </a:prstTxWarp>
            <a:spAutoFit/>
          </a:bodyPr>
          <a:lstStyle/>
          <a:p>
            <a:pPr algn="ctr"/>
            <a:r>
              <a:rPr lang="en-US" sz="11500" b="1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Kristen ITC" panose="03050502040202030202" pitchFamily="66" charset="0"/>
              </a:rPr>
              <a:t>AGILE</a:t>
            </a:r>
            <a:endParaRPr lang="en-US" sz="5400" b="1" dirty="0">
              <a:ln w="28575">
                <a:noFill/>
                <a:prstDash val="solid"/>
              </a:ln>
              <a:solidFill>
                <a:schemeClr val="bg1"/>
              </a:solidFill>
              <a:latin typeface="Kristen ITC" panose="03050502040202030202" pitchFamily="66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8E3CEA-4EAD-4A43-A358-F68E18720C3C}"/>
              </a:ext>
            </a:extLst>
          </p:cNvPr>
          <p:cNvSpPr/>
          <p:nvPr/>
        </p:nvSpPr>
        <p:spPr>
          <a:xfrm>
            <a:off x="5499753" y="538883"/>
            <a:ext cx="355738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Kristen ITC" panose="03050502040202030202" pitchFamily="66" charset="0"/>
              </a:rPr>
              <a:t>simplification</a:t>
            </a:r>
            <a:endParaRPr lang="en-US" sz="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3DF63A2-05C4-4399-9706-C6AD160F8E63}"/>
              </a:ext>
            </a:extLst>
          </p:cNvPr>
          <p:cNvSpPr/>
          <p:nvPr/>
        </p:nvSpPr>
        <p:spPr>
          <a:xfrm>
            <a:off x="9244869" y="1966748"/>
            <a:ext cx="260488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Kristen ITC" panose="03050502040202030202" pitchFamily="66" charset="0"/>
              </a:rPr>
              <a:t>small iterations</a:t>
            </a:r>
            <a:endParaRPr lang="en-US" sz="7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4532A9C-0968-4502-A376-58FD65FB6559}"/>
              </a:ext>
            </a:extLst>
          </p:cNvPr>
          <p:cNvSpPr/>
          <p:nvPr/>
        </p:nvSpPr>
        <p:spPr>
          <a:xfrm>
            <a:off x="8660420" y="4787616"/>
            <a:ext cx="260488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Kristen ITC" panose="03050502040202030202" pitchFamily="66" charset="0"/>
              </a:rPr>
              <a:t>baby steps</a:t>
            </a:r>
            <a:endParaRPr lang="en-US" sz="7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61F15CC-D033-422D-BDB0-8F81A3383148}"/>
              </a:ext>
            </a:extLst>
          </p:cNvPr>
          <p:cNvSpPr/>
          <p:nvPr/>
        </p:nvSpPr>
        <p:spPr>
          <a:xfrm>
            <a:off x="769163" y="5537929"/>
            <a:ext cx="33272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Kristen ITC" panose="03050502040202030202" pitchFamily="66" charset="0"/>
              </a:rPr>
              <a:t>stabilization</a:t>
            </a:r>
            <a:endParaRPr lang="en-US" sz="7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7DEF3A-EFAD-42A8-955A-B1B0B71F4518}"/>
              </a:ext>
            </a:extLst>
          </p:cNvPr>
          <p:cNvSpPr/>
          <p:nvPr/>
        </p:nvSpPr>
        <p:spPr>
          <a:xfrm>
            <a:off x="81400" y="2655785"/>
            <a:ext cx="332725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Kristen ITC" panose="03050502040202030202" pitchFamily="66" charset="0"/>
              </a:rPr>
              <a:t>small experiments</a:t>
            </a:r>
            <a:endParaRPr lang="en-US" sz="7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D74B80C-B79A-44FB-AE2C-6279DAD6883F}"/>
              </a:ext>
            </a:extLst>
          </p:cNvPr>
          <p:cNvSpPr/>
          <p:nvPr/>
        </p:nvSpPr>
        <p:spPr>
          <a:xfrm>
            <a:off x="865731" y="612185"/>
            <a:ext cx="332725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Kristen ITC" panose="03050502040202030202" pitchFamily="66" charset="0"/>
              </a:rPr>
              <a:t>continuous optimization</a:t>
            </a:r>
            <a:endParaRPr lang="en-US" sz="700" dirty="0"/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3425001B-A11D-49D7-B5B3-60D657033C76}"/>
              </a:ext>
            </a:extLst>
          </p:cNvPr>
          <p:cNvCxnSpPr>
            <a:cxnSpLocks/>
            <a:stCxn id="10" idx="29"/>
            <a:endCxn id="20" idx="3"/>
          </p:cNvCxnSpPr>
          <p:nvPr/>
        </p:nvCxnSpPr>
        <p:spPr>
          <a:xfrm rot="10800000" flipH="1">
            <a:off x="3734167" y="1273905"/>
            <a:ext cx="458819" cy="2067502"/>
          </a:xfrm>
          <a:prstGeom prst="curvedConnector5">
            <a:avLst>
              <a:gd name="adj1" fmla="val -104368"/>
              <a:gd name="adj2" fmla="val 51815"/>
              <a:gd name="adj3" fmla="val 189683"/>
            </a:avLst>
          </a:prstGeom>
          <a:ln w="762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Curved 38">
            <a:extLst>
              <a:ext uri="{FF2B5EF4-FFF2-40B4-BE49-F238E27FC236}">
                <a16:creationId xmlns:a16="http://schemas.microsoft.com/office/drawing/2014/main" id="{1E0A27D5-1968-48C3-8B77-0B9C98A6820B}"/>
              </a:ext>
            </a:extLst>
          </p:cNvPr>
          <p:cNvCxnSpPr>
            <a:cxnSpLocks/>
            <a:stCxn id="10" idx="28"/>
            <a:endCxn id="19" idx="2"/>
          </p:cNvCxnSpPr>
          <p:nvPr/>
        </p:nvCxnSpPr>
        <p:spPr>
          <a:xfrm rot="10800000" flipV="1">
            <a:off x="1745028" y="3827888"/>
            <a:ext cx="1995090" cy="151335"/>
          </a:xfrm>
          <a:prstGeom prst="curvedConnector4">
            <a:avLst>
              <a:gd name="adj1" fmla="val 36527"/>
              <a:gd name="adj2" fmla="val 621285"/>
            </a:avLst>
          </a:prstGeom>
          <a:ln w="762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33A87488-1B01-4DD8-B128-4253D0A62C62}"/>
              </a:ext>
            </a:extLst>
          </p:cNvPr>
          <p:cNvCxnSpPr>
            <a:cxnSpLocks/>
            <a:stCxn id="10" idx="27"/>
            <a:endCxn id="18" idx="3"/>
          </p:cNvCxnSpPr>
          <p:nvPr/>
        </p:nvCxnSpPr>
        <p:spPr>
          <a:xfrm rot="10800000" flipH="1" flipV="1">
            <a:off x="3934211" y="4342792"/>
            <a:ext cx="162207" cy="1549080"/>
          </a:xfrm>
          <a:prstGeom prst="curvedConnector5">
            <a:avLst>
              <a:gd name="adj1" fmla="val -277412"/>
              <a:gd name="adj2" fmla="val 43782"/>
              <a:gd name="adj3" fmla="val 240931"/>
            </a:avLst>
          </a:prstGeom>
          <a:ln w="762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BB5B2DBF-BA0E-4F74-B415-586A2125FAFC}"/>
              </a:ext>
            </a:extLst>
          </p:cNvPr>
          <p:cNvCxnSpPr>
            <a:cxnSpLocks/>
            <a:stCxn id="10" idx="2"/>
            <a:endCxn id="15" idx="2"/>
          </p:cNvCxnSpPr>
          <p:nvPr/>
        </p:nvCxnSpPr>
        <p:spPr>
          <a:xfrm rot="10800000" flipH="1">
            <a:off x="6593339" y="1246770"/>
            <a:ext cx="685105" cy="714611"/>
          </a:xfrm>
          <a:prstGeom prst="curvedConnector4">
            <a:avLst>
              <a:gd name="adj1" fmla="val -3864"/>
              <a:gd name="adj2" fmla="val 50368"/>
            </a:avLst>
          </a:prstGeom>
          <a:ln w="762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Curved 33">
            <a:extLst>
              <a:ext uri="{FF2B5EF4-FFF2-40B4-BE49-F238E27FC236}">
                <a16:creationId xmlns:a16="http://schemas.microsoft.com/office/drawing/2014/main" id="{05A69019-386A-47F2-8DFF-A4D52F79481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8695683" y="2628468"/>
            <a:ext cx="549186" cy="538244"/>
          </a:xfrm>
          <a:prstGeom prst="curvedConnector3">
            <a:avLst>
              <a:gd name="adj1" fmla="val 21958"/>
            </a:avLst>
          </a:prstGeom>
          <a:ln w="762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584A4FA4-2FA3-4AC0-8ED8-1B939C53D60D}"/>
              </a:ext>
            </a:extLst>
          </p:cNvPr>
          <p:cNvCxnSpPr>
            <a:cxnSpLocks/>
            <a:endCxn id="17" idx="1"/>
          </p:cNvCxnSpPr>
          <p:nvPr/>
        </p:nvCxnSpPr>
        <p:spPr>
          <a:xfrm rot="16200000" flipH="1">
            <a:off x="7669460" y="4458375"/>
            <a:ext cx="1031337" cy="950584"/>
          </a:xfrm>
          <a:prstGeom prst="curvedConnector2">
            <a:avLst/>
          </a:prstGeom>
          <a:ln w="7620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5385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8C002-B20A-436A-B4E4-BFC2C50C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SAME APPROACH</a:t>
            </a:r>
          </a:p>
        </p:txBody>
      </p:sp>
      <p:pic>
        <p:nvPicPr>
          <p:cNvPr id="2062" name="Picture 14">
            <a:extLst>
              <a:ext uri="{FF2B5EF4-FFF2-40B4-BE49-F238E27FC236}">
                <a16:creationId xmlns:a16="http://schemas.microsoft.com/office/drawing/2014/main" id="{CEF1D01C-5B98-4901-B044-B7458AC28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5" y="-431223"/>
            <a:ext cx="11450782" cy="8588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4158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1DCDC6-6F34-404E-B886-566398DE2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2198" y="1684821"/>
            <a:ext cx="5827603" cy="4314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EE367A2B-CCCC-4230-AE5B-333FA3D626B1}"/>
              </a:ext>
            </a:extLst>
          </p:cNvPr>
          <p:cNvSpPr txBox="1">
            <a:spLocks/>
          </p:cNvSpPr>
          <p:nvPr/>
        </p:nvSpPr>
        <p:spPr>
          <a:xfrm>
            <a:off x="6546272" y="345548"/>
            <a:ext cx="1787236" cy="133927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7D4427"/>
                </a:solidFill>
              </a:rPr>
              <a:t>CI</a:t>
            </a:r>
            <a:endParaRPr lang="en-US" sz="6600" b="1" i="1" dirty="0">
              <a:solidFill>
                <a:srgbClr val="7D4427"/>
              </a:solidFill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C81DE9A-B05B-41A6-8BAF-0D5C35F95C0E}"/>
              </a:ext>
            </a:extLst>
          </p:cNvPr>
          <p:cNvSpPr/>
          <p:nvPr/>
        </p:nvSpPr>
        <p:spPr>
          <a:xfrm rot="8157392">
            <a:off x="4092420" y="2030345"/>
            <a:ext cx="3400106" cy="1196110"/>
          </a:xfrm>
          <a:prstGeom prst="rightArrow">
            <a:avLst>
              <a:gd name="adj1" fmla="val 26203"/>
              <a:gd name="adj2" fmla="val 73418"/>
            </a:avLst>
          </a:prstGeom>
          <a:solidFill>
            <a:srgbClr val="7D442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87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computer&#10;&#10;Description automatically generated">
            <a:extLst>
              <a:ext uri="{FF2B5EF4-FFF2-40B4-BE49-F238E27FC236}">
                <a16:creationId xmlns:a16="http://schemas.microsoft.com/office/drawing/2014/main" id="{CDCE1AAA-24B6-4870-8830-DECAA9D40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0837" y="0"/>
            <a:ext cx="12582837" cy="84121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CF04F68-1AE8-41FB-9742-98A76CFFBA86}"/>
              </a:ext>
            </a:extLst>
          </p:cNvPr>
          <p:cNvSpPr/>
          <p:nvPr/>
        </p:nvSpPr>
        <p:spPr>
          <a:xfrm>
            <a:off x="4904509" y="320265"/>
            <a:ext cx="1710726" cy="15696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9600" b="1" dirty="0">
                <a:ln w="28575">
                  <a:noFill/>
                  <a:prstDash val="solid"/>
                </a:ln>
                <a:solidFill>
                  <a:srgbClr val="FF0000"/>
                </a:solidFill>
                <a:latin typeface="Kristen ITC" panose="03050502040202030202" pitchFamily="66" charset="0"/>
              </a:rPr>
              <a:t>CI</a:t>
            </a:r>
            <a:endParaRPr lang="en-US" sz="1000" b="1" dirty="0">
              <a:ln w="28575">
                <a:noFill/>
                <a:prstDash val="solid"/>
              </a:ln>
              <a:solidFill>
                <a:srgbClr val="FF0000"/>
              </a:solidFill>
              <a:latin typeface="Kristen ITC" panose="03050502040202030202" pitchFamily="66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D3C092E-9FCE-42E3-A71C-A4A200E8BE89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>
            <a:off x="6615235" y="1105095"/>
            <a:ext cx="2819710" cy="502032"/>
          </a:xfrm>
          <a:prstGeom prst="curvedConnector3">
            <a:avLst>
              <a:gd name="adj1" fmla="val 50000"/>
            </a:avLst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FE95C4-57C0-48D3-98AE-879E5E6B57A5}"/>
              </a:ext>
            </a:extLst>
          </p:cNvPr>
          <p:cNvSpPr/>
          <p:nvPr/>
        </p:nvSpPr>
        <p:spPr>
          <a:xfrm>
            <a:off x="9434945" y="665018"/>
            <a:ext cx="789710" cy="1884218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5649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BA08CB7-2057-4E2F-B271-54FD49D6146B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i="1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E94736E-AE64-45E0-8647-422F83E70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/>
              <a:t>Being </a:t>
            </a:r>
            <a:r>
              <a:rPr lang="en-US" i="1" dirty="0">
                <a:solidFill>
                  <a:srgbClr val="7D4427"/>
                </a:solidFill>
              </a:rPr>
              <a:t>agile?</a:t>
            </a:r>
          </a:p>
        </p:txBody>
      </p:sp>
    </p:spTree>
    <p:extLst>
      <p:ext uri="{BB962C8B-B14F-4D97-AF65-F5344CB8AC3E}">
        <p14:creationId xmlns:p14="http://schemas.microsoft.com/office/powerpoint/2010/main" val="3965709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33E23397-C34C-4B94-BE02-A1F6671FB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320" y="586740"/>
            <a:ext cx="7579360" cy="5684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0827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198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0879187-3D10-4995-8C0E-EC2026B24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59720" cy="1646555"/>
          </a:xfrm>
        </p:spPr>
        <p:txBody>
          <a:bodyPr>
            <a:normAutofit/>
          </a:bodyPr>
          <a:lstStyle/>
          <a:p>
            <a:pPr algn="ctr"/>
            <a:br>
              <a:rPr lang="en-US" b="1" dirty="0"/>
            </a:br>
            <a:r>
              <a:rPr lang="en-US" sz="2400" b="1" i="1" dirty="0"/>
              <a:t>(at that time…)</a:t>
            </a:r>
            <a:endParaRPr lang="en-US" b="1" dirty="0"/>
          </a:p>
        </p:txBody>
      </p:sp>
      <p:pic>
        <p:nvPicPr>
          <p:cNvPr id="9" name="Picture 8" descr="A drawing of a face&#10;&#10;Description automatically generated">
            <a:extLst>
              <a:ext uri="{FF2B5EF4-FFF2-40B4-BE49-F238E27FC236}">
                <a16:creationId xmlns:a16="http://schemas.microsoft.com/office/drawing/2014/main" id="{468BF455-1C5A-49BA-B6BC-9E715DA50A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21" t="-4953" r="-5068" b="-7278"/>
          <a:stretch/>
        </p:blipFill>
        <p:spPr>
          <a:xfrm rot="20313322">
            <a:off x="1367296" y="2146605"/>
            <a:ext cx="3187678" cy="30073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165100" sx="107000" sy="107000" algn="tl" rotWithShape="0">
              <a:srgbClr val="000000">
                <a:alpha val="8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1" name="Picture 10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D86F7B3-E052-4751-B712-E254B03ED0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57" t="-1836" r="-2382" b="-4073"/>
          <a:stretch/>
        </p:blipFill>
        <p:spPr>
          <a:xfrm rot="978568">
            <a:off x="7558135" y="2090881"/>
            <a:ext cx="3506721" cy="345416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190500" sx="105000" sy="105000" algn="tl" rotWithShape="0">
              <a:srgbClr val="000000">
                <a:alpha val="92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3" name="Picture 12" descr="A close up of a computer&#10;&#10;Description automatically generated">
            <a:extLst>
              <a:ext uri="{FF2B5EF4-FFF2-40B4-BE49-F238E27FC236}">
                <a16:creationId xmlns:a16="http://schemas.microsoft.com/office/drawing/2014/main" id="{ED9684D4-3276-485A-8CC7-FED9037F8F1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23335">
            <a:off x="4176021" y="3125584"/>
            <a:ext cx="3784076" cy="273458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254000" sx="105000" sy="105000" algn="tl" rotWithShape="0">
              <a:srgbClr val="000000">
                <a:alpha val="8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BFD44BB-C3D2-4FB2-8DC6-99703F0F96AB}"/>
              </a:ext>
            </a:extLst>
          </p:cNvPr>
          <p:cNvSpPr/>
          <p:nvPr/>
        </p:nvSpPr>
        <p:spPr>
          <a:xfrm>
            <a:off x="4065764" y="265072"/>
            <a:ext cx="406047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PROBLEMS</a:t>
            </a:r>
            <a:endParaRPr lang="en-US" sz="6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3" name="Picture 2" descr="A close up of text on a screen&#10;&#10;Description automatically generated">
            <a:extLst>
              <a:ext uri="{FF2B5EF4-FFF2-40B4-BE49-F238E27FC236}">
                <a16:creationId xmlns:a16="http://schemas.microsoft.com/office/drawing/2014/main" id="{25435600-92E7-4859-B846-C7E32559E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17930">
            <a:off x="1304944" y="2034625"/>
            <a:ext cx="2557881" cy="32313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D014D72C-9D51-4DE5-9474-7DC46D625BD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9" t="4509" r="4271" b="1904"/>
          <a:stretch/>
        </p:blipFill>
        <p:spPr>
          <a:xfrm rot="510281">
            <a:off x="6344564" y="2013411"/>
            <a:ext cx="2797477" cy="35694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8427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1824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BA08CB7-2057-4E2F-B271-54FD49D6146B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i="1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E94736E-AE64-45E0-8647-422F83E70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/>
              <a:t>Being </a:t>
            </a:r>
            <a:r>
              <a:rPr lang="en-US" i="1" dirty="0">
                <a:solidFill>
                  <a:srgbClr val="7D4427"/>
                </a:solidFill>
              </a:rPr>
              <a:t>agile?</a:t>
            </a:r>
          </a:p>
        </p:txBody>
      </p:sp>
    </p:spTree>
    <p:extLst>
      <p:ext uri="{BB962C8B-B14F-4D97-AF65-F5344CB8AC3E}">
        <p14:creationId xmlns:p14="http://schemas.microsoft.com/office/powerpoint/2010/main" val="2335545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BA08CB7-2057-4E2F-B271-54FD49D6146B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i="1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E94736E-AE64-45E0-8647-422F83E70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i="1" dirty="0">
                <a:solidFill>
                  <a:srgbClr val="7D4427"/>
                </a:solidFill>
              </a:rPr>
              <a:t>Thinking</a:t>
            </a:r>
            <a:r>
              <a:rPr lang="en-US" dirty="0"/>
              <a:t> agile?</a:t>
            </a:r>
          </a:p>
        </p:txBody>
      </p:sp>
    </p:spTree>
    <p:extLst>
      <p:ext uri="{BB962C8B-B14F-4D97-AF65-F5344CB8AC3E}">
        <p14:creationId xmlns:p14="http://schemas.microsoft.com/office/powerpoint/2010/main" val="3198319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F0043E-09EF-4015-BDF6-A351CDB3C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9230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11500" b="1" dirty="0"/>
              <a:t>KANBAN</a:t>
            </a:r>
            <a:endParaRPr lang="en-US" sz="9600" b="1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32C91118-6522-46A7-A317-0FEA5B479FE7}"/>
              </a:ext>
            </a:extLst>
          </p:cNvPr>
          <p:cNvSpPr txBox="1">
            <a:spLocks/>
          </p:cNvSpPr>
          <p:nvPr/>
        </p:nvSpPr>
        <p:spPr>
          <a:xfrm>
            <a:off x="838200" y="448071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1500" b="1" dirty="0"/>
              <a:t>SCRUM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424746B6-E8C7-44BD-B154-0DED701CC0D4}"/>
              </a:ext>
            </a:extLst>
          </p:cNvPr>
          <p:cNvSpPr txBox="1">
            <a:spLocks/>
          </p:cNvSpPr>
          <p:nvPr/>
        </p:nvSpPr>
        <p:spPr>
          <a:xfrm>
            <a:off x="838200" y="28805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1500" b="1" dirty="0">
                <a:solidFill>
                  <a:srgbClr val="7D4427"/>
                </a:solidFill>
              </a:rPr>
              <a:t>VS</a:t>
            </a:r>
            <a:endParaRPr lang="en-US" sz="9600" b="1" dirty="0">
              <a:solidFill>
                <a:srgbClr val="7D4427"/>
              </a:solidFill>
            </a:endParaRPr>
          </a:p>
        </p:txBody>
      </p:sp>
      <p:sp>
        <p:nvSpPr>
          <p:cNvPr id="8" name="&quot;Not Allowed&quot; Symbol 7">
            <a:extLst>
              <a:ext uri="{FF2B5EF4-FFF2-40B4-BE49-F238E27FC236}">
                <a16:creationId xmlns:a16="http://schemas.microsoft.com/office/drawing/2014/main" id="{829731F9-B857-46E4-BE16-3FC5EA8E3F18}"/>
              </a:ext>
            </a:extLst>
          </p:cNvPr>
          <p:cNvSpPr/>
          <p:nvPr/>
        </p:nvSpPr>
        <p:spPr>
          <a:xfrm>
            <a:off x="2638425" y="257175"/>
            <a:ext cx="6972300" cy="6419849"/>
          </a:xfrm>
          <a:prstGeom prst="noSmoking">
            <a:avLst>
              <a:gd name="adj" fmla="val 3312"/>
            </a:avLst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0329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</TotalTime>
  <Words>48</Words>
  <Application>Microsoft Office PowerPoint</Application>
  <PresentationFormat>Widescreen</PresentationFormat>
  <Paragraphs>35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Kristen ITC</vt:lpstr>
      <vt:lpstr>Office Theme</vt:lpstr>
      <vt:lpstr>Being agile with modern Java</vt:lpstr>
      <vt:lpstr>Being agile?</vt:lpstr>
      <vt:lpstr>PowerPoint Presentation</vt:lpstr>
      <vt:lpstr>PowerPoint Presentation</vt:lpstr>
      <vt:lpstr> (at that time…)</vt:lpstr>
      <vt:lpstr>PowerPoint Presentation</vt:lpstr>
      <vt:lpstr>Being agile?</vt:lpstr>
      <vt:lpstr>Thinking agile?</vt:lpstr>
      <vt:lpstr>KANBAN</vt:lpstr>
      <vt:lpstr>PowerPoint Presentation</vt:lpstr>
      <vt:lpstr>SAME APPROACH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Being agile with modern Java</dc:title>
  <dc:creator>Oresztesz Margaritisz</dc:creator>
  <cp:lastModifiedBy>Oresztesz Margaritisz</cp:lastModifiedBy>
  <cp:revision>45</cp:revision>
  <dcterms:created xsi:type="dcterms:W3CDTF">2019-08-28T12:37:08Z</dcterms:created>
  <dcterms:modified xsi:type="dcterms:W3CDTF">2019-09-03T15:28:37Z</dcterms:modified>
</cp:coreProperties>
</file>

<file path=docProps/thumbnail.jpeg>
</file>